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78" r:id="rId5"/>
    <p:sldId id="279" r:id="rId6"/>
    <p:sldId id="280" r:id="rId7"/>
    <p:sldId id="309" r:id="rId8"/>
    <p:sldId id="259" r:id="rId9"/>
    <p:sldId id="260" r:id="rId10"/>
    <p:sldId id="281" r:id="rId11"/>
    <p:sldId id="261" r:id="rId12"/>
    <p:sldId id="298" r:id="rId13"/>
    <p:sldId id="297" r:id="rId14"/>
    <p:sldId id="264" r:id="rId15"/>
    <p:sldId id="299" r:id="rId16"/>
    <p:sldId id="265" r:id="rId17"/>
    <p:sldId id="300" r:id="rId18"/>
    <p:sldId id="291" r:id="rId19"/>
    <p:sldId id="267" r:id="rId20"/>
    <p:sldId id="292" r:id="rId21"/>
    <p:sldId id="293" r:id="rId22"/>
    <p:sldId id="295" r:id="rId23"/>
    <p:sldId id="301" r:id="rId24"/>
    <p:sldId id="296" r:id="rId25"/>
    <p:sldId id="302" r:id="rId26"/>
    <p:sldId id="303" r:id="rId27"/>
    <p:sldId id="304" r:id="rId28"/>
    <p:sldId id="305" r:id="rId29"/>
    <p:sldId id="313" r:id="rId30"/>
    <p:sldId id="315" r:id="rId31"/>
    <p:sldId id="316" r:id="rId32"/>
    <p:sldId id="317" r:id="rId33"/>
    <p:sldId id="314" r:id="rId34"/>
    <p:sldId id="319" r:id="rId35"/>
    <p:sldId id="311" r:id="rId36"/>
    <p:sldId id="329" r:id="rId37"/>
    <p:sldId id="330" r:id="rId38"/>
    <p:sldId id="331" r:id="rId39"/>
    <p:sldId id="333" r:id="rId40"/>
    <p:sldId id="332" r:id="rId41"/>
    <p:sldId id="335" r:id="rId42"/>
    <p:sldId id="336" r:id="rId43"/>
    <p:sldId id="337" r:id="rId44"/>
    <p:sldId id="334" r:id="rId45"/>
    <p:sldId id="338" r:id="rId46"/>
    <p:sldId id="342" r:id="rId47"/>
    <p:sldId id="343" r:id="rId48"/>
    <p:sldId id="339" r:id="rId49"/>
    <p:sldId id="347" r:id="rId50"/>
    <p:sldId id="348" r:id="rId51"/>
    <p:sldId id="344" r:id="rId52"/>
    <p:sldId id="345" r:id="rId53"/>
    <p:sldId id="346" r:id="rId54"/>
    <p:sldId id="349" r:id="rId55"/>
    <p:sldId id="351" r:id="rId56"/>
    <p:sldId id="350" r:id="rId57"/>
    <p:sldId id="340" r:id="rId58"/>
    <p:sldId id="354" r:id="rId59"/>
    <p:sldId id="353" r:id="rId60"/>
    <p:sldId id="356" r:id="rId61"/>
    <p:sldId id="35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CF5C5C41-DBE0-4850-A8AF-350731BEB63E}">
          <p14:sldIdLst>
            <p14:sldId id="256"/>
            <p14:sldId id="257"/>
          </p14:sldIdLst>
        </p14:section>
        <p14:section name="建立繪圖樣版" id="{210239DA-798C-48E9-8FD5-8451C78D159E}">
          <p14:sldIdLst>
            <p14:sldId id="289"/>
            <p14:sldId id="278"/>
            <p14:sldId id="279"/>
            <p14:sldId id="280"/>
            <p14:sldId id="309"/>
            <p14:sldId id="259"/>
            <p14:sldId id="260"/>
            <p14:sldId id="281"/>
            <p14:sldId id="261"/>
            <p14:sldId id="298"/>
            <p14:sldId id="297"/>
            <p14:sldId id="264"/>
            <p14:sldId id="299"/>
            <p14:sldId id="265"/>
            <p14:sldId id="300"/>
            <p14:sldId id="291"/>
            <p14:sldId id="267"/>
            <p14:sldId id="292"/>
            <p14:sldId id="293"/>
            <p14:sldId id="295"/>
            <p14:sldId id="301"/>
          </p14:sldIdLst>
        </p14:section>
        <p14:section name="建立畫面" id="{92681655-F3DC-4B90-9E47-05CE71B60BAB}">
          <p14:sldIdLst/>
        </p14:section>
        <p14:section name="文字圖片" id="{746EE0CC-415E-4CE5-9DE1-B77D451A320F}">
          <p14:sldIdLst/>
        </p14:section>
        <p14:section name="文字背景" id="{3ED82529-59EC-42A5-9EB9-65AE6F84930B}">
          <p14:sldIdLst>
            <p14:sldId id="296"/>
            <p14:sldId id="302"/>
            <p14:sldId id="303"/>
            <p14:sldId id="304"/>
          </p14:sldIdLst>
        </p14:section>
        <p14:section name="文字" id="{637ADF36-BEF4-4D33-BC57-71C587EEE291}">
          <p14:sldIdLst>
            <p14:sldId id="305"/>
            <p14:sldId id="313"/>
            <p14:sldId id="315"/>
            <p14:sldId id="316"/>
            <p14:sldId id="317"/>
            <p14:sldId id="314"/>
            <p14:sldId id="319"/>
            <p14:sldId id="311"/>
          </p14:sldIdLst>
        </p14:section>
        <p14:section name="修改文字細部" id="{7FAA99B8-7843-4A08-9CBE-31F96A04898C}">
          <p14:sldIdLst>
            <p14:sldId id="329"/>
            <p14:sldId id="330"/>
            <p14:sldId id="331"/>
          </p14:sldIdLst>
        </p14:section>
        <p14:section name="文字圖片外框" id="{D9347B30-3278-4994-8F68-113EE890C495}">
          <p14:sldIdLst>
            <p14:sldId id="333"/>
            <p14:sldId id="332"/>
            <p14:sldId id="335"/>
            <p14:sldId id="336"/>
            <p14:sldId id="337"/>
            <p14:sldId id="334"/>
            <p14:sldId id="338"/>
          </p14:sldIdLst>
        </p14:section>
        <p14:section name="水平直線" id="{96A75CE2-A902-4210-9631-0266288CD4C7}">
          <p14:sldIdLst>
            <p14:sldId id="342"/>
            <p14:sldId id="343"/>
            <p14:sldId id="339"/>
          </p14:sldIdLst>
        </p14:section>
        <p14:section name="匯入圖片" id="{C8E017FF-C416-429D-ABA2-17D4EFF8A79E}">
          <p14:sldIdLst>
            <p14:sldId id="347"/>
          </p14:sldIdLst>
        </p14:section>
        <p14:section name="匯出圖片" id="{4BE31365-DE9C-44B9-988A-67C1AF95C1D8}">
          <p14:sldIdLst>
            <p14:sldId id="348"/>
            <p14:sldId id="344"/>
            <p14:sldId id="345"/>
            <p14:sldId id="346"/>
            <p14:sldId id="349"/>
            <p14:sldId id="351"/>
            <p14:sldId id="350"/>
            <p14:sldId id="340"/>
          </p14:sldIdLst>
        </p14:section>
        <p14:section name="邊界定義" id="{5929BFB5-D812-4F1A-AE07-22C0B5BDC58F}">
          <p14:sldIdLst>
            <p14:sldId id="354"/>
            <p14:sldId id="353"/>
          </p14:sldIdLst>
        </p14:section>
        <p14:section name="輸出圖片資訊" id="{AD50188B-3F06-491C-A657-3D07D3C6116F}">
          <p14:sldIdLst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E283-B1EA-4964-8EE8-41E77760B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C2633-4E95-4A11-A1DF-CDE2CA6BD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E255-27DA-495B-84AB-768DE032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909B8-3869-41D9-856A-DBA596E6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FF57-D7C6-4241-8146-62880F24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22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7A97-DA4D-4B39-8463-9946644E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3BCB7-317C-44E1-9D90-6F607835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30E5C-226A-487E-B94A-51715B15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194A1-1487-41F3-865D-B7A9916C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485A-7F13-4359-B59B-98A02F94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7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89AB69-4E75-484B-9284-996A9E777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65233-77C7-4092-9890-69A12174C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B94C8-9C65-4AFE-880D-AC05A85A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56AB8-ACBB-4CB4-93C6-B50DE4DD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241AE-FAB8-4A80-BA7B-A13C10DA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DA3E-7216-4125-BE63-B3A7C6F4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BBA6-23CF-4E50-B7A4-44B8B223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4BB42-505F-4A4C-9AE4-0034A51F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CE603-6171-4432-ABE4-7F393CA2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DF34-5384-489E-8194-FDCA50AA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72FF-0832-4237-A7A1-03427639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2A983-153F-478C-8FB2-89D5E7B4C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D5834-E867-438B-AC04-10993011C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AE4FA-BBC2-4F41-9201-0EF18DA5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44C24-C040-458D-991E-BDF1981F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EBF5-93CA-433E-97B5-248C459E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B2B08-ABA6-413F-B8FC-60861455F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7AFC8-432E-4D72-BCB5-333DE2F1F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88D59-ED68-4F4B-AF22-3DE0C060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37E43-8DCA-42F5-A391-9AEBABDF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4CDC7-79BE-4B02-B603-B3FAE00B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76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0778-E5F1-4AE5-A477-056DD9E4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ED0DD-6765-4939-9AFF-EB284785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55FC2-12EA-4DB4-A11B-9F10B2638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73B17-9E20-4197-BDEC-7758FBED2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3F950-21AA-4F35-893F-066584C99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520EF-FD57-405F-882F-85716397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4958F-EAF2-433B-B908-48FB8E8E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E8C13-320D-459A-9C40-5438C580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6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BD70-EE3A-448D-B6E2-CFE4F24F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E6A6A-BCB9-4AB2-95BF-037F9189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373D9-93A9-4B77-AD42-83C094A5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410D-28AD-4657-839A-7F8C0AB8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2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64E2D-F182-4E69-89B9-DC2EADA7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D4272-16FA-4967-B27B-6210F48B2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1CD7D-EF2C-4028-8DF2-FC429FF4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3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B133-151D-41FF-969C-7CD1FC2C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2525A-BC9A-4562-A42B-595F4540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25354-B44D-41E1-BC1B-95DF856E2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B0211-E7FB-48FD-A3AA-4521C7CD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24F72-824F-434D-8C9F-9DBFA5C7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BBE6A-BB94-4FDC-BB8D-CCF165E6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0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83E8-641E-40BB-A769-180DFECE7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90AB2-5842-4271-921E-FCCC5513D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B8246-79BD-41B2-9358-09247625C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70B30-6EEB-42C8-ABCD-3C6AF3F2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38F24-5F20-41F0-9DB9-2C2D2687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6FAC6-BBEF-42D3-85DE-5561C9FA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1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9B67B-314A-4B3B-B605-5D5E337D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E2AC5-4A26-4E9C-A09C-F5E5C9393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23650-8B76-45C7-BC0E-E012D7E02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B2FFA-B9D9-455F-8F24-97A61807A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42917-B05B-4E41-9C26-BB525E197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2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F961-FBB0-4208-B6B0-54664172B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GIMP</a:t>
            </a:r>
            <a:r>
              <a:rPr lang="zh-TW" altLang="en-US" dirty="0"/>
              <a:t>圖片編輯及輸出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4DF05-CF28-4A22-A21F-5EAAA42599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5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9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04B28-C4E4-4EF0-A537-8B856AE4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C9499-E487-4639-9936-D0485C0A5C1F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建立繪圖邊界，選取一個圓的範圍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7EEAD-F1F0-4D4E-A850-85605E2A4056}"/>
              </a:ext>
            </a:extLst>
          </p:cNvPr>
          <p:cNvSpPr/>
          <p:nvPr/>
        </p:nvSpPr>
        <p:spPr>
          <a:xfrm>
            <a:off x="2679701" y="212659"/>
            <a:ext cx="372795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D1311-37ED-473D-8BAF-3C5E65435FBA}"/>
              </a:ext>
            </a:extLst>
          </p:cNvPr>
          <p:cNvSpPr txBox="1"/>
          <p:nvPr/>
        </p:nvSpPr>
        <p:spPr>
          <a:xfrm>
            <a:off x="2402970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697-A597-4CE4-83E9-DA49E2777C44}"/>
              </a:ext>
            </a:extLst>
          </p:cNvPr>
          <p:cNvSpPr/>
          <p:nvPr/>
        </p:nvSpPr>
        <p:spPr>
          <a:xfrm>
            <a:off x="2679700" y="436033"/>
            <a:ext cx="190500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7E1AD-5984-44DF-8BFC-E8672A67C459}"/>
              </a:ext>
            </a:extLst>
          </p:cNvPr>
          <p:cNvSpPr/>
          <p:nvPr/>
        </p:nvSpPr>
        <p:spPr>
          <a:xfrm>
            <a:off x="4584700" y="659407"/>
            <a:ext cx="18097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1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AA394-D96B-45F5-8F32-A642267B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38950E-C272-422B-89FB-67AFA854B6DE}"/>
              </a:ext>
            </a:extLst>
          </p:cNvPr>
          <p:cNvSpPr txBox="1"/>
          <p:nvPr/>
        </p:nvSpPr>
        <p:spPr>
          <a:xfrm>
            <a:off x="3364898" y="40687"/>
            <a:ext cx="428024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建立繪圖邊界，大概選取一個圓的範圍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1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FAB1F-918D-4846-9CB4-8508E5CD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F5608-E36D-4240-9D76-75F498DE112A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調整座標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F9101-3950-430F-8277-DC27F359AD5F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B82191-4B55-4629-B90E-BCAC0C22EF02}"/>
              </a:ext>
            </a:extLst>
          </p:cNvPr>
          <p:cNvSpPr/>
          <p:nvPr/>
        </p:nvSpPr>
        <p:spPr>
          <a:xfrm>
            <a:off x="10353039" y="2143760"/>
            <a:ext cx="1397001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ED3FE-4DD7-46F9-993B-1603F2723390}"/>
              </a:ext>
            </a:extLst>
          </p:cNvPr>
          <p:cNvSpPr/>
          <p:nvPr/>
        </p:nvSpPr>
        <p:spPr>
          <a:xfrm>
            <a:off x="10353039" y="2600960"/>
            <a:ext cx="1397001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E91D52-F6D6-4F90-963D-4243B1EB7063}"/>
              </a:ext>
            </a:extLst>
          </p:cNvPr>
          <p:cNvSpPr/>
          <p:nvPr/>
        </p:nvSpPr>
        <p:spPr>
          <a:xfrm>
            <a:off x="11308080" y="1915160"/>
            <a:ext cx="44196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1F240-DDA2-47AE-BC78-11E3B97F20FF}"/>
              </a:ext>
            </a:extLst>
          </p:cNvPr>
          <p:cNvSpPr/>
          <p:nvPr/>
        </p:nvSpPr>
        <p:spPr>
          <a:xfrm>
            <a:off x="11308080" y="2387600"/>
            <a:ext cx="44196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33FD7-DCD9-45AD-908F-410CA2F1DEDD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C4CEC-B264-47F6-A436-34173B9C46E7}"/>
              </a:ext>
            </a:extLst>
          </p:cNvPr>
          <p:cNvSpPr/>
          <p:nvPr/>
        </p:nvSpPr>
        <p:spPr>
          <a:xfrm>
            <a:off x="10866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2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D442EB3-C30D-4C09-971D-DD4B338E2CB8}"/>
              </a:ext>
            </a:extLst>
          </p:cNvPr>
          <p:cNvGrpSpPr/>
          <p:nvPr/>
        </p:nvGrpSpPr>
        <p:grpSpPr>
          <a:xfrm>
            <a:off x="358775" y="0"/>
            <a:ext cx="11474450" cy="6858000"/>
            <a:chOff x="358775" y="0"/>
            <a:chExt cx="11474450" cy="6858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BFF2E4-05D1-4353-8AAA-A284BC754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5" y="0"/>
              <a:ext cx="1147445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B32C47-5A31-43D7-9706-103EAE074955}"/>
                </a:ext>
              </a:extLst>
            </p:cNvPr>
            <p:cNvSpPr/>
            <p:nvPr/>
          </p:nvSpPr>
          <p:spPr>
            <a:xfrm>
              <a:off x="5638800" y="2921000"/>
              <a:ext cx="309880" cy="29464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B35EB8-CA30-4810-BD1C-02650ED92BEE}"/>
                </a:ext>
              </a:extLst>
            </p:cNvPr>
            <p:cNvCxnSpPr>
              <a:cxnSpLocks/>
            </p:cNvCxnSpPr>
            <p:nvPr/>
          </p:nvCxnSpPr>
          <p:spPr>
            <a:xfrm>
              <a:off x="5948680" y="2921000"/>
              <a:ext cx="4126653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BAD7F0-ADEC-4EAD-AA42-A6459B7C3F14}"/>
                </a:ext>
              </a:extLst>
            </p:cNvPr>
            <p:cNvCxnSpPr/>
            <p:nvPr/>
          </p:nvCxnSpPr>
          <p:spPr>
            <a:xfrm>
              <a:off x="5638800" y="3215639"/>
              <a:ext cx="0" cy="326136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3E0164-76CA-490A-A72E-7448B545191E}"/>
              </a:ext>
            </a:extLst>
          </p:cNvPr>
          <p:cNvSpPr txBox="1"/>
          <p:nvPr/>
        </p:nvSpPr>
        <p:spPr>
          <a:xfrm>
            <a:off x="3364897" y="40687"/>
            <a:ext cx="294163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或是放大畫面，對齊選取至</a:t>
            </a:r>
            <a:r>
              <a:rPr lang="en-US" altLang="zh-TW" dirty="0"/>
              <a:t>image</a:t>
            </a:r>
            <a:r>
              <a:rPr lang="zh-TW" altLang="en-US" dirty="0"/>
              <a:t>邊角</a:t>
            </a:r>
            <a:r>
              <a:rPr lang="en-US" altLang="zh-TW" dirty="0"/>
              <a:t>pixel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C0369E-90C8-4CD5-BE11-56C4CFAD3CCC}"/>
              </a:ext>
            </a:extLst>
          </p:cNvPr>
          <p:cNvSpPr/>
          <p:nvPr/>
        </p:nvSpPr>
        <p:spPr>
          <a:xfrm>
            <a:off x="4731307" y="2176478"/>
            <a:ext cx="631825" cy="63182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9790-09D3-4F59-A234-C7EBDAC7CB3D}"/>
              </a:ext>
            </a:extLst>
          </p:cNvPr>
          <p:cNvCxnSpPr/>
          <p:nvPr/>
        </p:nvCxnSpPr>
        <p:spPr>
          <a:xfrm flipH="1" flipV="1">
            <a:off x="5039360" y="2504440"/>
            <a:ext cx="599440" cy="41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0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90C2B-F915-421A-B008-62AA3CC6E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A96F66-9E90-473B-A3C9-6CAA328529D8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預覽選取範圍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14D9B-0936-4CDD-8690-AA95B8A3E684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B41A2-C813-49A7-8CBB-8322BC537B93}"/>
              </a:ext>
            </a:extLst>
          </p:cNvPr>
          <p:cNvSpPr/>
          <p:nvPr/>
        </p:nvSpPr>
        <p:spPr>
          <a:xfrm>
            <a:off x="10213973" y="1130300"/>
            <a:ext cx="1619251" cy="1581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142B0-1F7B-4A0E-9E62-E1071BB8B3B1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D0B33-39EB-45CB-BCBF-1F0B265DF130}"/>
              </a:ext>
            </a:extLst>
          </p:cNvPr>
          <p:cNvSpPr/>
          <p:nvPr/>
        </p:nvSpPr>
        <p:spPr>
          <a:xfrm>
            <a:off x="10993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84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0C44B-9172-4A3E-8C4A-296A1D31D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78CF34-40CA-4C3E-9FE2-60432346C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047875"/>
            <a:ext cx="4600575" cy="276225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FC226-9456-487F-99BE-F56DC8F6A9A5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設定選取寬度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B932E-8CC5-4C04-859F-9A22A9A5A710}"/>
              </a:ext>
            </a:extLst>
          </p:cNvPr>
          <p:cNvSpPr/>
          <p:nvPr/>
        </p:nvSpPr>
        <p:spPr>
          <a:xfrm>
            <a:off x="85751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0853A-E234-47DC-9925-264A254F8A1D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D9F91-BA92-47C2-9D96-966E8E70B0E2}"/>
              </a:ext>
            </a:extLst>
          </p:cNvPr>
          <p:cNvSpPr/>
          <p:nvPr/>
        </p:nvSpPr>
        <p:spPr>
          <a:xfrm>
            <a:off x="857515" y="2854259"/>
            <a:ext cx="2190485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946AE9-EDF6-4172-A7AD-E251B79FDD49}"/>
              </a:ext>
            </a:extLst>
          </p:cNvPr>
          <p:cNvSpPr/>
          <p:nvPr/>
        </p:nvSpPr>
        <p:spPr>
          <a:xfrm>
            <a:off x="4506648" y="2978645"/>
            <a:ext cx="2982913" cy="264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D0DCBB-D730-4020-94AE-1FFB99D8AAD1}"/>
              </a:ext>
            </a:extLst>
          </p:cNvPr>
          <p:cNvSpPr/>
          <p:nvPr/>
        </p:nvSpPr>
        <p:spPr>
          <a:xfrm>
            <a:off x="7605448" y="2978645"/>
            <a:ext cx="674952" cy="264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ED48D-4F18-47E0-9637-7B32C74B1A82}"/>
              </a:ext>
            </a:extLst>
          </p:cNvPr>
          <p:cNvSpPr/>
          <p:nvPr/>
        </p:nvSpPr>
        <p:spPr>
          <a:xfrm>
            <a:off x="6623314" y="4375645"/>
            <a:ext cx="793486" cy="32335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38EB7-16F3-4102-9FC9-49A7BE09B2EA}"/>
              </a:ext>
            </a:extLst>
          </p:cNvPr>
          <p:cNvSpPr txBox="1"/>
          <p:nvPr/>
        </p:nvSpPr>
        <p:spPr>
          <a:xfrm>
            <a:off x="603262" y="274135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E5E71-FD0C-4574-AE6D-0449D2DFA017}"/>
              </a:ext>
            </a:extLst>
          </p:cNvPr>
          <p:cNvSpPr txBox="1"/>
          <p:nvPr/>
        </p:nvSpPr>
        <p:spPr>
          <a:xfrm>
            <a:off x="4178564" y="295058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14E86-AF80-43D1-8301-13E43EBBCE27}"/>
              </a:ext>
            </a:extLst>
          </p:cNvPr>
          <p:cNvSpPr txBox="1"/>
          <p:nvPr/>
        </p:nvSpPr>
        <p:spPr>
          <a:xfrm>
            <a:off x="6254032" y="432966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9183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33A86-22BA-4112-92F6-453D7EED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E471E-E0F1-4958-845A-39718538CD8E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預覽選取範圍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81648-8576-47E2-8AA9-301683DDCB3A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4F1F9-F29F-4DE5-A082-3A66DCCB062C}"/>
              </a:ext>
            </a:extLst>
          </p:cNvPr>
          <p:cNvSpPr/>
          <p:nvPr/>
        </p:nvSpPr>
        <p:spPr>
          <a:xfrm>
            <a:off x="10213973" y="1130300"/>
            <a:ext cx="1619251" cy="1581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C88D5-E503-4FCC-8557-EF26EF54259F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3904A2-E670-42B3-9CEE-C18751CE2F71}"/>
              </a:ext>
            </a:extLst>
          </p:cNvPr>
          <p:cNvSpPr/>
          <p:nvPr/>
        </p:nvSpPr>
        <p:spPr>
          <a:xfrm>
            <a:off x="10993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3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62DD9-CA77-4152-88D1-8387CA04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7A1B39-E217-4DC5-83A5-86A23D002A4F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選取前景顏色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A7734-4C9A-448D-B2F5-67F32DEAA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98" y="1266825"/>
            <a:ext cx="4648200" cy="432435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BDF35-B0FE-41A1-8412-7FB732616C5A}"/>
              </a:ext>
            </a:extLst>
          </p:cNvPr>
          <p:cNvSpPr/>
          <p:nvPr/>
        </p:nvSpPr>
        <p:spPr>
          <a:xfrm>
            <a:off x="819014" y="1473569"/>
            <a:ext cx="180053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69C4E-3B4A-47E0-8098-20AED9FD85B2}"/>
              </a:ext>
            </a:extLst>
          </p:cNvPr>
          <p:cNvSpPr txBox="1"/>
          <p:nvPr/>
        </p:nvSpPr>
        <p:spPr>
          <a:xfrm>
            <a:off x="542283" y="140059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CB706-F1F3-4088-885F-018056CD8FFF}"/>
              </a:ext>
            </a:extLst>
          </p:cNvPr>
          <p:cNvSpPr/>
          <p:nvPr/>
        </p:nvSpPr>
        <p:spPr>
          <a:xfrm>
            <a:off x="6182210" y="5149721"/>
            <a:ext cx="845123" cy="2943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CB17-26AB-4A66-855C-C2014AFA6822}"/>
              </a:ext>
            </a:extLst>
          </p:cNvPr>
          <p:cNvSpPr txBox="1"/>
          <p:nvPr/>
        </p:nvSpPr>
        <p:spPr>
          <a:xfrm>
            <a:off x="5236612" y="449045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C147AC-6566-41AB-A903-1142CF4C1DE8}"/>
              </a:ext>
            </a:extLst>
          </p:cNvPr>
          <p:cNvSpPr/>
          <p:nvPr/>
        </p:nvSpPr>
        <p:spPr>
          <a:xfrm>
            <a:off x="5513343" y="4529667"/>
            <a:ext cx="404857" cy="1454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6FFBE-1CFD-442E-BC2F-7CCD6F673055}"/>
              </a:ext>
            </a:extLst>
          </p:cNvPr>
          <p:cNvSpPr txBox="1"/>
          <p:nvPr/>
        </p:nvSpPr>
        <p:spPr>
          <a:xfrm>
            <a:off x="5905479" y="50747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0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016DF-E423-4EB5-841D-9C2C78CA3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DCEA1-AA89-4CCF-9CCA-CA9EB454F548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填滿成前景顏色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2F9DBA-B6B0-4B87-AA1A-803F9097E36B}"/>
              </a:ext>
            </a:extLst>
          </p:cNvPr>
          <p:cNvSpPr/>
          <p:nvPr/>
        </p:nvSpPr>
        <p:spPr>
          <a:xfrm>
            <a:off x="85751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DA8CD-94AB-46BC-92EE-56F839749ABD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142E39-5DA1-44C0-AADA-CA0E3EDB6116}"/>
              </a:ext>
            </a:extLst>
          </p:cNvPr>
          <p:cNvSpPr/>
          <p:nvPr/>
        </p:nvSpPr>
        <p:spPr>
          <a:xfrm>
            <a:off x="580784" y="3363670"/>
            <a:ext cx="2558342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62DD6-A7BD-4E60-BDDC-8EC865A811C2}"/>
              </a:ext>
            </a:extLst>
          </p:cNvPr>
          <p:cNvSpPr txBox="1"/>
          <p:nvPr/>
        </p:nvSpPr>
        <p:spPr>
          <a:xfrm>
            <a:off x="304053" y="358704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3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96F51-4046-4F89-AA5B-8F1B98F4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893489-909B-4F51-9F30-E34265509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TW" altLang="en-US" dirty="0"/>
              <a:t>建立繪圖樣版</a:t>
            </a:r>
            <a:endParaRPr lang="en-US" altLang="zh-TW" dirty="0"/>
          </a:p>
          <a:p>
            <a:pPr lvl="1"/>
            <a:r>
              <a:rPr lang="zh-TW" altLang="en-US" dirty="0"/>
              <a:t>設定尺寸</a:t>
            </a:r>
            <a:endParaRPr lang="en-US" altLang="zh-TW" dirty="0"/>
          </a:p>
          <a:p>
            <a:pPr lvl="1"/>
            <a:r>
              <a:rPr lang="zh-TW" altLang="en-US" dirty="0"/>
              <a:t>設定色彩管理</a:t>
            </a:r>
            <a:endParaRPr lang="en-US" altLang="zh-TW" dirty="0"/>
          </a:p>
          <a:p>
            <a:pPr lvl="1"/>
            <a:r>
              <a:rPr lang="zh-TW" altLang="en-US" dirty="0"/>
              <a:t>設定格線</a:t>
            </a:r>
            <a:r>
              <a:rPr lang="en-US" altLang="zh-TW" dirty="0"/>
              <a:t>(grid)</a:t>
            </a:r>
          </a:p>
          <a:p>
            <a:pPr lvl="1"/>
            <a:r>
              <a:rPr lang="zh-TW" altLang="en-US" dirty="0"/>
              <a:t>建立繪圖邊界</a:t>
            </a:r>
            <a:endParaRPr lang="en-US" altLang="zh-TW" dirty="0"/>
          </a:p>
          <a:p>
            <a:pPr lvl="1"/>
            <a:r>
              <a:rPr lang="zh-TW" altLang="en-US" dirty="0"/>
              <a:t>存檔</a:t>
            </a:r>
            <a:endParaRPr lang="en-US" altLang="zh-TW" dirty="0"/>
          </a:p>
          <a:p>
            <a:r>
              <a:rPr lang="zh-TW" altLang="en-US" dirty="0"/>
              <a:t>建立畫面</a:t>
            </a:r>
            <a:endParaRPr lang="en-US" altLang="zh-TW" dirty="0"/>
          </a:p>
          <a:p>
            <a:pPr lvl="1"/>
            <a:r>
              <a:rPr lang="zh-TW" altLang="en-US" dirty="0"/>
              <a:t>文字圖片</a:t>
            </a:r>
            <a:endParaRPr lang="en-US" altLang="zh-TW" dirty="0"/>
          </a:p>
          <a:p>
            <a:pPr lvl="2"/>
            <a:r>
              <a:rPr lang="zh-TW" altLang="en-US" dirty="0"/>
              <a:t>文字背景</a:t>
            </a:r>
            <a:endParaRPr lang="en-US" altLang="zh-TW" dirty="0"/>
          </a:p>
          <a:p>
            <a:pPr lvl="2"/>
            <a:r>
              <a:rPr lang="zh-TW" altLang="en-US" dirty="0"/>
              <a:t>文字</a:t>
            </a:r>
            <a:endParaRPr lang="en-US" altLang="zh-TW" dirty="0"/>
          </a:p>
          <a:p>
            <a:pPr lvl="2"/>
            <a:r>
              <a:rPr lang="zh-TW" altLang="en-US" dirty="0"/>
              <a:t>修改文字細部</a:t>
            </a:r>
            <a:endParaRPr lang="en-US" altLang="zh-TW" dirty="0"/>
          </a:p>
          <a:p>
            <a:pPr lvl="2"/>
            <a:r>
              <a:rPr lang="zh-TW" altLang="en-US" dirty="0"/>
              <a:t>文字圖片外框</a:t>
            </a:r>
            <a:endParaRPr lang="en-US" altLang="zh-TW" dirty="0"/>
          </a:p>
          <a:p>
            <a:pPr lvl="2"/>
            <a:r>
              <a:rPr lang="zh-TW" altLang="en-US" dirty="0"/>
              <a:t>水平直線</a:t>
            </a:r>
            <a:endParaRPr lang="en-US" altLang="zh-TW" dirty="0"/>
          </a:p>
          <a:p>
            <a:r>
              <a:rPr lang="zh-TW" altLang="en-US" dirty="0"/>
              <a:t>匯入圖片</a:t>
            </a:r>
            <a:endParaRPr lang="en-US" altLang="zh-TW" dirty="0"/>
          </a:p>
          <a:p>
            <a:pPr lvl="2"/>
            <a:r>
              <a:rPr lang="zh-TW" altLang="en-US" dirty="0"/>
              <a:t>圖片縮放</a:t>
            </a:r>
            <a:endParaRPr lang="en-US" altLang="zh-TW" dirty="0"/>
          </a:p>
          <a:p>
            <a:pPr lvl="2"/>
            <a:r>
              <a:rPr lang="zh-TW" altLang="en-US" dirty="0"/>
              <a:t>修改圖片細部</a:t>
            </a:r>
            <a:endParaRPr lang="en-US" altLang="zh-TW" dirty="0"/>
          </a:p>
          <a:p>
            <a:r>
              <a:rPr lang="zh-TW" altLang="en-US" dirty="0"/>
              <a:t>匯出圖片</a:t>
            </a:r>
            <a:endParaRPr lang="en-US" altLang="zh-TW" dirty="0"/>
          </a:p>
          <a:p>
            <a:pPr lvl="1"/>
            <a:r>
              <a:rPr lang="zh-TW" altLang="en-US" dirty="0"/>
              <a:t>匯出文字圖片</a:t>
            </a:r>
            <a:endParaRPr lang="en-US" altLang="zh-TW" dirty="0"/>
          </a:p>
          <a:p>
            <a:r>
              <a:rPr lang="zh-TW" altLang="en-US" dirty="0"/>
              <a:t>邊界定義</a:t>
            </a:r>
            <a:endParaRPr lang="en-US" altLang="zh-TW" dirty="0"/>
          </a:p>
          <a:p>
            <a:r>
              <a:rPr lang="zh-TW" altLang="en-US" dirty="0"/>
              <a:t>輸出圖片資訊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46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C4C13F-4F8A-40B3-BAB5-494E66AF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C7542-ED9E-4281-A59D-3D1892AB4D79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重新命名圖層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46A55B-EC4F-4C69-B6CD-976C118B2A60}"/>
              </a:ext>
            </a:extLst>
          </p:cNvPr>
          <p:cNvSpPr/>
          <p:nvPr/>
        </p:nvSpPr>
        <p:spPr>
          <a:xfrm>
            <a:off x="10717952" y="4143636"/>
            <a:ext cx="1047328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14387-85F6-487B-8B77-2A876AFA6CDD}"/>
              </a:ext>
            </a:extLst>
          </p:cNvPr>
          <p:cNvSpPr txBox="1"/>
          <p:nvPr/>
        </p:nvSpPr>
        <p:spPr>
          <a:xfrm>
            <a:off x="10789581" y="447307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1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CA19E-B328-4A5C-B6AF-06A3E05A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C11379-2890-4533-8E5C-06C21C695AC6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存檔，依照</a:t>
            </a:r>
            <a:r>
              <a:rPr lang="en-US" altLang="zh-TW" dirty="0"/>
              <a:t>UI</a:t>
            </a:r>
            <a:r>
              <a:rPr lang="zh-TW" altLang="en-US" dirty="0"/>
              <a:t>架構和圖片名存檔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EF94F-8592-4421-84B8-0806B61C33A9}"/>
              </a:ext>
            </a:extLst>
          </p:cNvPr>
          <p:cNvSpPr/>
          <p:nvPr/>
        </p:nvSpPr>
        <p:spPr>
          <a:xfrm>
            <a:off x="358775" y="1984897"/>
            <a:ext cx="1047328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337F1-18D2-4F7C-8C45-C066C82EB42A}"/>
              </a:ext>
            </a:extLst>
          </p:cNvPr>
          <p:cNvSpPr txBox="1"/>
          <p:nvPr/>
        </p:nvSpPr>
        <p:spPr>
          <a:xfrm>
            <a:off x="430404" y="231433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F620C-CE97-4B5A-A4C0-FFCC8CF7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990" y="861729"/>
            <a:ext cx="6571273" cy="585189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624FA6-58BF-44A6-8E95-1E5831B622F6}"/>
              </a:ext>
            </a:extLst>
          </p:cNvPr>
          <p:cNvSpPr/>
          <p:nvPr/>
        </p:nvSpPr>
        <p:spPr>
          <a:xfrm>
            <a:off x="4085696" y="1227689"/>
            <a:ext cx="1903623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30A9D-93F5-4191-AB9D-42469C76E70F}"/>
              </a:ext>
            </a:extLst>
          </p:cNvPr>
          <p:cNvSpPr txBox="1"/>
          <p:nvPr/>
        </p:nvSpPr>
        <p:spPr>
          <a:xfrm>
            <a:off x="3808965" y="109184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5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129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00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40BE6-6E21-49AD-B23F-0F91DC4D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BC9FB-D25B-4E93-B51E-557FD53FAD7E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建立新圖層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9360C-191D-4B08-AEA8-BD3649C71AFB}"/>
              </a:ext>
            </a:extLst>
          </p:cNvPr>
          <p:cNvSpPr/>
          <p:nvPr/>
        </p:nvSpPr>
        <p:spPr>
          <a:xfrm>
            <a:off x="1956095" y="222249"/>
            <a:ext cx="333080" cy="1877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20F89-EF64-4E0D-9F6F-ADEC15EF64BA}"/>
              </a:ext>
            </a:extLst>
          </p:cNvPr>
          <p:cNvSpPr txBox="1"/>
          <p:nvPr/>
        </p:nvSpPr>
        <p:spPr>
          <a:xfrm>
            <a:off x="1585105" y="37572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59CBC6-0102-4F70-A080-59C75D5E61E8}"/>
              </a:ext>
            </a:extLst>
          </p:cNvPr>
          <p:cNvSpPr/>
          <p:nvPr/>
        </p:nvSpPr>
        <p:spPr>
          <a:xfrm>
            <a:off x="1956094" y="444498"/>
            <a:ext cx="2165055" cy="231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BCD476-4AAD-4AF6-A97E-898F1B9CF809}"/>
              </a:ext>
            </a:extLst>
          </p:cNvPr>
          <p:cNvGrpSpPr/>
          <p:nvPr/>
        </p:nvGrpSpPr>
        <p:grpSpPr>
          <a:xfrm>
            <a:off x="4121149" y="1084706"/>
            <a:ext cx="5588030" cy="4832350"/>
            <a:chOff x="4234056" y="1430916"/>
            <a:chExt cx="5588030" cy="48323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8C7855-F93C-481D-816F-4573B58A8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337" y="1430916"/>
              <a:ext cx="5343749" cy="483235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501F36-E16F-423F-A23B-65C09E0582E6}"/>
                </a:ext>
              </a:extLst>
            </p:cNvPr>
            <p:cNvSpPr/>
            <p:nvPr/>
          </p:nvSpPr>
          <p:spPr>
            <a:xfrm>
              <a:off x="5762919" y="2245782"/>
              <a:ext cx="197561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E9F7B0-AFDA-4F13-9839-55774ABCDF09}"/>
                </a:ext>
              </a:extLst>
            </p:cNvPr>
            <p:cNvSpPr txBox="1"/>
            <p:nvPr/>
          </p:nvSpPr>
          <p:spPr>
            <a:xfrm>
              <a:off x="6473994" y="1872244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253FAA-EE01-478E-9978-F4C44E98B2AC}"/>
                </a:ext>
              </a:extLst>
            </p:cNvPr>
            <p:cNvSpPr/>
            <p:nvPr/>
          </p:nvSpPr>
          <p:spPr>
            <a:xfrm>
              <a:off x="4512205" y="4254524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4BBACC-BD34-47C2-99EE-42E0A867058C}"/>
                </a:ext>
              </a:extLst>
            </p:cNvPr>
            <p:cNvSpPr/>
            <p:nvPr/>
          </p:nvSpPr>
          <p:spPr>
            <a:xfrm>
              <a:off x="4512205" y="4551890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23D613-8D98-4E66-9237-F8FDF6E16128}"/>
                </a:ext>
              </a:extLst>
            </p:cNvPr>
            <p:cNvSpPr/>
            <p:nvPr/>
          </p:nvSpPr>
          <p:spPr>
            <a:xfrm>
              <a:off x="7167147" y="4551890"/>
              <a:ext cx="516354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7090D3-1A0A-441B-A0B9-5DF78D7FCEA5}"/>
                </a:ext>
              </a:extLst>
            </p:cNvPr>
            <p:cNvSpPr/>
            <p:nvPr/>
          </p:nvSpPr>
          <p:spPr>
            <a:xfrm>
              <a:off x="4512205" y="4847164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6A237A-2771-42B8-82CF-2A1311AC0532}"/>
                </a:ext>
              </a:extLst>
            </p:cNvPr>
            <p:cNvSpPr/>
            <p:nvPr/>
          </p:nvSpPr>
          <p:spPr>
            <a:xfrm>
              <a:off x="4512205" y="5144530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5EC37-D746-4AB3-BD0A-5DF0D25EF6B9}"/>
                </a:ext>
              </a:extLst>
            </p:cNvPr>
            <p:cNvSpPr/>
            <p:nvPr/>
          </p:nvSpPr>
          <p:spPr>
            <a:xfrm>
              <a:off x="7167147" y="5144530"/>
              <a:ext cx="516354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317699-2015-4223-9A99-B26E1150F803}"/>
                </a:ext>
              </a:extLst>
            </p:cNvPr>
            <p:cNvSpPr/>
            <p:nvPr/>
          </p:nvSpPr>
          <p:spPr>
            <a:xfrm>
              <a:off x="4512205" y="5442953"/>
              <a:ext cx="3171296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6FA769-2815-4F9D-A48D-7BAE6ABB8CA3}"/>
                </a:ext>
              </a:extLst>
            </p:cNvPr>
            <p:cNvSpPr txBox="1"/>
            <p:nvPr/>
          </p:nvSpPr>
          <p:spPr>
            <a:xfrm>
              <a:off x="4234056" y="4772049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EA3D64-255F-495C-91E6-9EF4B555F6D6}"/>
                </a:ext>
              </a:extLst>
            </p:cNvPr>
            <p:cNvSpPr/>
            <p:nvPr/>
          </p:nvSpPr>
          <p:spPr>
            <a:xfrm>
              <a:off x="8422482" y="5892067"/>
              <a:ext cx="626267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399387-5B01-479E-A551-189E56E9B14D}"/>
                </a:ext>
              </a:extLst>
            </p:cNvPr>
            <p:cNvSpPr txBox="1"/>
            <p:nvPr/>
          </p:nvSpPr>
          <p:spPr>
            <a:xfrm>
              <a:off x="8151563" y="5816952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67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1B5B1-5FA0-406C-8040-3A4501E5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6984D-F633-4F26-9C1D-79BB67756016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調整圖層順序</a:t>
            </a:r>
            <a:br>
              <a:rPr lang="en-US" altLang="zh-TW" dirty="0"/>
            </a:br>
            <a:r>
              <a:rPr lang="en-US" altLang="zh-TW" dirty="0"/>
              <a:t>boundary</a:t>
            </a:r>
            <a:r>
              <a:rPr lang="zh-TW" altLang="en-US" dirty="0"/>
              <a:t>要在最上面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A63D6-C2C4-4F81-9479-1515AE5ADCDF}"/>
              </a:ext>
            </a:extLst>
          </p:cNvPr>
          <p:cNvSpPr txBox="1"/>
          <p:nvPr/>
        </p:nvSpPr>
        <p:spPr>
          <a:xfrm>
            <a:off x="9842986" y="414779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852EF-DB10-4A58-B569-D5C2CBA54CC1}"/>
              </a:ext>
            </a:extLst>
          </p:cNvPr>
          <p:cNvSpPr/>
          <p:nvPr/>
        </p:nvSpPr>
        <p:spPr>
          <a:xfrm>
            <a:off x="10218656" y="4147794"/>
            <a:ext cx="1614569" cy="5035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5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4F02511-03F3-4949-B46F-81B0EB0B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3DA40-93D7-4579-8879-D231F32DAE40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設定前景顏色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E41B9-CCA0-4DFE-BA07-5FA3C37A5D7F}"/>
              </a:ext>
            </a:extLst>
          </p:cNvPr>
          <p:cNvSpPr txBox="1"/>
          <p:nvPr/>
        </p:nvSpPr>
        <p:spPr>
          <a:xfrm>
            <a:off x="479865" y="138018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2D06C6-22C3-4DE1-ADA6-2013F1BBD3EA}"/>
              </a:ext>
            </a:extLst>
          </p:cNvPr>
          <p:cNvSpPr/>
          <p:nvPr/>
        </p:nvSpPr>
        <p:spPr>
          <a:xfrm>
            <a:off x="830135" y="1513840"/>
            <a:ext cx="165545" cy="1634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11B3D9-DE92-4E61-A272-E055EAED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683" y="3044856"/>
            <a:ext cx="3740156" cy="347957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13A012-3806-4638-8066-9416CAAF75AA}"/>
              </a:ext>
            </a:extLst>
          </p:cNvPr>
          <p:cNvSpPr txBox="1"/>
          <p:nvPr/>
        </p:nvSpPr>
        <p:spPr>
          <a:xfrm>
            <a:off x="4068283" y="605898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6A3F3-E342-477E-8B84-EF03D9AD45B6}"/>
              </a:ext>
            </a:extLst>
          </p:cNvPr>
          <p:cNvSpPr/>
          <p:nvPr/>
        </p:nvSpPr>
        <p:spPr>
          <a:xfrm>
            <a:off x="4408938" y="5659860"/>
            <a:ext cx="269425" cy="1634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2AD3FE-393F-4E74-B076-26F8446A4604}"/>
              </a:ext>
            </a:extLst>
          </p:cNvPr>
          <p:cNvSpPr/>
          <p:nvPr/>
        </p:nvSpPr>
        <p:spPr>
          <a:xfrm>
            <a:off x="4943624" y="6172940"/>
            <a:ext cx="631676" cy="2553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6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B24706-C1B7-4530-B33B-E4EDE840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DC460-83DA-4C95-B96B-40B16807F521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填色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9E715-86B9-4BFF-8157-20A289464C16}"/>
              </a:ext>
            </a:extLst>
          </p:cNvPr>
          <p:cNvSpPr txBox="1"/>
          <p:nvPr/>
        </p:nvSpPr>
        <p:spPr>
          <a:xfrm>
            <a:off x="1169899" y="7675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9E4B87-8E73-49D9-8174-0172248D33A3}"/>
              </a:ext>
            </a:extLst>
          </p:cNvPr>
          <p:cNvSpPr/>
          <p:nvPr/>
        </p:nvSpPr>
        <p:spPr>
          <a:xfrm>
            <a:off x="836485" y="834390"/>
            <a:ext cx="243015" cy="23558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68520E-E65F-4C90-9857-D21D3EEAA629}"/>
              </a:ext>
            </a:extLst>
          </p:cNvPr>
          <p:cNvSpPr/>
          <p:nvPr/>
        </p:nvSpPr>
        <p:spPr>
          <a:xfrm>
            <a:off x="550863" y="2152650"/>
            <a:ext cx="161925" cy="152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4B8FA-9A7F-4CB8-88DB-62BB91ABF9B7}"/>
              </a:ext>
            </a:extLst>
          </p:cNvPr>
          <p:cNvSpPr/>
          <p:nvPr/>
        </p:nvSpPr>
        <p:spPr>
          <a:xfrm>
            <a:off x="3466781" y="1297634"/>
            <a:ext cx="4999883" cy="17249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A1120-E4EC-416E-8207-FDF593C67EA1}"/>
              </a:ext>
            </a:extLst>
          </p:cNvPr>
          <p:cNvSpPr txBox="1"/>
          <p:nvPr/>
        </p:nvSpPr>
        <p:spPr>
          <a:xfrm>
            <a:off x="717350" y="230505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E19BD-225A-4120-A801-4303FA27105D}"/>
              </a:ext>
            </a:extLst>
          </p:cNvPr>
          <p:cNvSpPr txBox="1"/>
          <p:nvPr/>
        </p:nvSpPr>
        <p:spPr>
          <a:xfrm>
            <a:off x="3168131" y="17039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2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A0475-8872-462A-B990-8F3D011C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D1E89-A3EC-480D-9825-580D0F84B6B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文字，</a:t>
            </a:r>
            <a:r>
              <a:rPr lang="en-US" altLang="zh-TW" dirty="0"/>
              <a:t>Oxygen</a:t>
            </a:r>
            <a:r>
              <a:rPr lang="zh-TW" altLang="en-US" dirty="0"/>
              <a:t>字型請另外下載安裝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1BD00-0E02-4355-9DF0-8E4F75199097}"/>
              </a:ext>
            </a:extLst>
          </p:cNvPr>
          <p:cNvSpPr txBox="1"/>
          <p:nvPr/>
        </p:nvSpPr>
        <p:spPr>
          <a:xfrm>
            <a:off x="1198493" y="132179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7960B-9750-4896-8DFA-1185F056FEB5}"/>
              </a:ext>
            </a:extLst>
          </p:cNvPr>
          <p:cNvSpPr/>
          <p:nvPr/>
        </p:nvSpPr>
        <p:spPr>
          <a:xfrm>
            <a:off x="1073568" y="1024467"/>
            <a:ext cx="230299" cy="2973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717E45-32D2-45B0-8616-DA2A35FA54E3}"/>
              </a:ext>
            </a:extLst>
          </p:cNvPr>
          <p:cNvSpPr/>
          <p:nvPr/>
        </p:nvSpPr>
        <p:spPr>
          <a:xfrm>
            <a:off x="4231293" y="1148080"/>
            <a:ext cx="873555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90078-F260-49D8-AC8C-26928FAECCE2}"/>
              </a:ext>
            </a:extLst>
          </p:cNvPr>
          <p:cNvSpPr txBox="1"/>
          <p:nvPr/>
        </p:nvSpPr>
        <p:spPr>
          <a:xfrm>
            <a:off x="3242275" y="114808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08A670-F868-4B53-B9AC-410B215A9EB5}"/>
              </a:ext>
            </a:extLst>
          </p:cNvPr>
          <p:cNvSpPr/>
          <p:nvPr/>
        </p:nvSpPr>
        <p:spPr>
          <a:xfrm>
            <a:off x="5212082" y="1148080"/>
            <a:ext cx="848994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827619-CE3F-4576-B210-2FC6AFC699F0}"/>
              </a:ext>
            </a:extLst>
          </p:cNvPr>
          <p:cNvSpPr/>
          <p:nvPr/>
        </p:nvSpPr>
        <p:spPr>
          <a:xfrm>
            <a:off x="6096001" y="1148080"/>
            <a:ext cx="374650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826EE-4DF4-4464-BE5A-D757095D5A13}"/>
              </a:ext>
            </a:extLst>
          </p:cNvPr>
          <p:cNvSpPr/>
          <p:nvPr/>
        </p:nvSpPr>
        <p:spPr>
          <a:xfrm>
            <a:off x="5307332" y="1387508"/>
            <a:ext cx="48386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B8364E-2E40-4D79-A547-3F897DCB2172}"/>
              </a:ext>
            </a:extLst>
          </p:cNvPr>
          <p:cNvSpPr/>
          <p:nvPr/>
        </p:nvSpPr>
        <p:spPr>
          <a:xfrm>
            <a:off x="5819142" y="1387508"/>
            <a:ext cx="48386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36FCD4-8A8A-48B2-B9D6-E77DAC710398}"/>
              </a:ext>
            </a:extLst>
          </p:cNvPr>
          <p:cNvSpPr/>
          <p:nvPr/>
        </p:nvSpPr>
        <p:spPr>
          <a:xfrm>
            <a:off x="6321562" y="1387508"/>
            <a:ext cx="18083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116526-3738-41E9-8BAF-C6B237EBC9BD}"/>
              </a:ext>
            </a:extLst>
          </p:cNvPr>
          <p:cNvSpPr/>
          <p:nvPr/>
        </p:nvSpPr>
        <p:spPr>
          <a:xfrm>
            <a:off x="4367185" y="1387508"/>
            <a:ext cx="144490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518E7-7F6C-4EBB-851F-8A70B8559853}"/>
              </a:ext>
            </a:extLst>
          </p:cNvPr>
          <p:cNvSpPr txBox="1"/>
          <p:nvPr/>
        </p:nvSpPr>
        <p:spPr>
          <a:xfrm>
            <a:off x="4231293" y="702546"/>
            <a:ext cx="88536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A03070-CEF7-44F2-ACF1-DCBACA87CFB7}"/>
              </a:ext>
            </a:extLst>
          </p:cNvPr>
          <p:cNvSpPr txBox="1"/>
          <p:nvPr/>
        </p:nvSpPr>
        <p:spPr>
          <a:xfrm>
            <a:off x="5193895" y="702546"/>
            <a:ext cx="123628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字型尺寸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E6BA4-615F-472C-A5C4-377EF016C5FA}"/>
              </a:ext>
            </a:extLst>
          </p:cNvPr>
          <p:cNvSpPr txBox="1"/>
          <p:nvPr/>
        </p:nvSpPr>
        <p:spPr>
          <a:xfrm>
            <a:off x="5104848" y="2073850"/>
            <a:ext cx="16068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基線位置</a:t>
            </a:r>
            <a:r>
              <a:rPr lang="en-US" altLang="zh-TW" dirty="0"/>
              <a:t>(pixel)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F6E6BC-A886-4904-9D94-BA361D98A22F}"/>
              </a:ext>
            </a:extLst>
          </p:cNvPr>
          <p:cNvSpPr txBox="1"/>
          <p:nvPr/>
        </p:nvSpPr>
        <p:spPr>
          <a:xfrm>
            <a:off x="4090273" y="2073912"/>
            <a:ext cx="67937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粗體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0C9E2-3F01-4E81-90A0-93B8B2385BA8}"/>
              </a:ext>
            </a:extLst>
          </p:cNvPr>
          <p:cNvSpPr txBox="1"/>
          <p:nvPr/>
        </p:nvSpPr>
        <p:spPr>
          <a:xfrm>
            <a:off x="6966723" y="2067751"/>
            <a:ext cx="130284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字距</a:t>
            </a:r>
            <a:r>
              <a:rPr lang="en-US" altLang="zh-TW" dirty="0"/>
              <a:t>(pixel)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3601F2-29F3-4C34-9275-BDD692B2BA7D}"/>
              </a:ext>
            </a:extLst>
          </p:cNvPr>
          <p:cNvSpPr txBox="1"/>
          <p:nvPr/>
        </p:nvSpPr>
        <p:spPr>
          <a:xfrm>
            <a:off x="7133808" y="1410600"/>
            <a:ext cx="11394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文字顏色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04208-344F-4B18-AAC6-93ACA6A1892F}"/>
              </a:ext>
            </a:extLst>
          </p:cNvPr>
          <p:cNvSpPr txBox="1"/>
          <p:nvPr/>
        </p:nvSpPr>
        <p:spPr>
          <a:xfrm>
            <a:off x="6645190" y="702546"/>
            <a:ext cx="16352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字型尺寸單位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933AD3-1E1F-4AF9-A938-7B8E695EB061}"/>
              </a:ext>
            </a:extLst>
          </p:cNvPr>
          <p:cNvCxnSpPr>
            <a:stCxn id="22" idx="0"/>
            <a:endCxn id="16" idx="2"/>
          </p:cNvCxnSpPr>
          <p:nvPr/>
        </p:nvCxnSpPr>
        <p:spPr>
          <a:xfrm flipH="1" flipV="1">
            <a:off x="5549266" y="1601535"/>
            <a:ext cx="358987" cy="47231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728D18-9169-4035-B71E-44C5A05FC292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H="1" flipV="1">
            <a:off x="6061076" y="1601535"/>
            <a:ext cx="1557068" cy="4662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1C3F15-076B-4DA5-B70C-AE829AC74595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flipH="1" flipV="1">
            <a:off x="6502400" y="1494522"/>
            <a:ext cx="631408" cy="1007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0F8EE-012B-40D6-8E7E-F9EB0D657BE1}"/>
              </a:ext>
            </a:extLst>
          </p:cNvPr>
          <p:cNvCxnSpPr>
            <a:cxnSpLocks/>
            <a:stCxn id="26" idx="2"/>
            <a:endCxn id="15" idx="3"/>
          </p:cNvCxnSpPr>
          <p:nvPr/>
        </p:nvCxnSpPr>
        <p:spPr>
          <a:xfrm flipH="1">
            <a:off x="6470651" y="1071878"/>
            <a:ext cx="992144" cy="1832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B6C987-D561-4E0C-BE8C-462B229EA5A0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flipV="1">
            <a:off x="4429960" y="1601535"/>
            <a:ext cx="9470" cy="47237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1285E0A-8E8E-4BC7-80D7-2C4511E6BCD8}"/>
              </a:ext>
            </a:extLst>
          </p:cNvPr>
          <p:cNvSpPr/>
          <p:nvPr/>
        </p:nvSpPr>
        <p:spPr>
          <a:xfrm>
            <a:off x="3519007" y="596766"/>
            <a:ext cx="5076354" cy="21945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9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0DBD1E-286D-40C8-B283-19A8849E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2DCF5-BB5C-4540-8100-94889F5163D3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打出文字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8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F2D2E-EF89-48EA-99EA-91EBC39A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14" y="-4854"/>
            <a:ext cx="11482572" cy="6862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A02C69-B757-42AF-BC20-B3B61C46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50" y="911474"/>
            <a:ext cx="4703836" cy="59058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F812B6-7BA3-43B9-AFD1-4A629BD717C8}"/>
              </a:ext>
            </a:extLst>
          </p:cNvPr>
          <p:cNvSpPr/>
          <p:nvPr/>
        </p:nvSpPr>
        <p:spPr>
          <a:xfrm>
            <a:off x="354713" y="459487"/>
            <a:ext cx="2202219" cy="1924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4E284-6960-4DD5-91D9-D5CC6AAF6EC1}"/>
              </a:ext>
            </a:extLst>
          </p:cNvPr>
          <p:cNvSpPr txBox="1"/>
          <p:nvPr/>
        </p:nvSpPr>
        <p:spPr>
          <a:xfrm>
            <a:off x="3364897" y="40687"/>
            <a:ext cx="18665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開新</a:t>
            </a:r>
            <a:r>
              <a:rPr lang="en-US" altLang="zh-TW" dirty="0"/>
              <a:t>image</a:t>
            </a:r>
            <a:r>
              <a:rPr lang="zh-TW" altLang="en-US" dirty="0"/>
              <a:t>檔案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53231-96EE-4C19-8089-E567FF210954}"/>
              </a:ext>
            </a:extLst>
          </p:cNvPr>
          <p:cNvSpPr/>
          <p:nvPr/>
        </p:nvSpPr>
        <p:spPr>
          <a:xfrm>
            <a:off x="4515526" y="1941153"/>
            <a:ext cx="1580473" cy="5649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9B529F-FB5A-43E2-AEA1-0F8A271A7C0D}"/>
              </a:ext>
            </a:extLst>
          </p:cNvPr>
          <p:cNvSpPr/>
          <p:nvPr/>
        </p:nvSpPr>
        <p:spPr>
          <a:xfrm>
            <a:off x="6121399" y="2209799"/>
            <a:ext cx="524934" cy="2963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3252DB-C262-459A-A5C7-479BAAD3A322}"/>
              </a:ext>
            </a:extLst>
          </p:cNvPr>
          <p:cNvSpPr/>
          <p:nvPr/>
        </p:nvSpPr>
        <p:spPr>
          <a:xfrm>
            <a:off x="4515526" y="3242430"/>
            <a:ext cx="1969941" cy="5395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A0BA2-3D23-4462-8D6A-D438975E5298}"/>
              </a:ext>
            </a:extLst>
          </p:cNvPr>
          <p:cNvSpPr/>
          <p:nvPr/>
        </p:nvSpPr>
        <p:spPr>
          <a:xfrm>
            <a:off x="362979" y="225353"/>
            <a:ext cx="251701" cy="2341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3BC3B-277B-4F27-95A3-181F6CD5705A}"/>
              </a:ext>
            </a:extLst>
          </p:cNvPr>
          <p:cNvSpPr/>
          <p:nvPr/>
        </p:nvSpPr>
        <p:spPr>
          <a:xfrm>
            <a:off x="4515525" y="2954562"/>
            <a:ext cx="1580473" cy="2963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FC27F1-6368-42EB-884A-CC0CE62E4DF9}"/>
              </a:ext>
            </a:extLst>
          </p:cNvPr>
          <p:cNvSpPr/>
          <p:nvPr/>
        </p:nvSpPr>
        <p:spPr>
          <a:xfrm>
            <a:off x="6485468" y="3402140"/>
            <a:ext cx="160865" cy="22295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A4512C-AE35-4392-9C5E-0F4E9F432D7F}"/>
              </a:ext>
            </a:extLst>
          </p:cNvPr>
          <p:cNvSpPr/>
          <p:nvPr/>
        </p:nvSpPr>
        <p:spPr>
          <a:xfrm>
            <a:off x="6702842" y="3480597"/>
            <a:ext cx="111527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D9F637-2635-4F65-89BF-3B50E7FC0542}"/>
              </a:ext>
            </a:extLst>
          </p:cNvPr>
          <p:cNvSpPr/>
          <p:nvPr/>
        </p:nvSpPr>
        <p:spPr>
          <a:xfrm>
            <a:off x="5563760" y="3841303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BFF424-5F05-4DA6-8A1A-A7AB3847E933}"/>
              </a:ext>
            </a:extLst>
          </p:cNvPr>
          <p:cNvSpPr/>
          <p:nvPr/>
        </p:nvSpPr>
        <p:spPr>
          <a:xfrm>
            <a:off x="5563759" y="4196955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080BF6-6F63-406F-95AC-DA09E0EEA0AC}"/>
              </a:ext>
            </a:extLst>
          </p:cNvPr>
          <p:cNvSpPr/>
          <p:nvPr/>
        </p:nvSpPr>
        <p:spPr>
          <a:xfrm>
            <a:off x="5563759" y="5507134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3A088F-45CD-4916-BE95-4304782851F1}"/>
              </a:ext>
            </a:extLst>
          </p:cNvPr>
          <p:cNvSpPr txBox="1"/>
          <p:nvPr/>
        </p:nvSpPr>
        <p:spPr>
          <a:xfrm>
            <a:off x="839799" y="35773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6EE9F-FDD3-4615-925D-7700A31DADDB}"/>
              </a:ext>
            </a:extLst>
          </p:cNvPr>
          <p:cNvSpPr txBox="1"/>
          <p:nvPr/>
        </p:nvSpPr>
        <p:spPr>
          <a:xfrm>
            <a:off x="4159784" y="188186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46DEE4-62CE-43C3-9597-D8E2DCDFA52B}"/>
              </a:ext>
            </a:extLst>
          </p:cNvPr>
          <p:cNvSpPr txBox="1"/>
          <p:nvPr/>
        </p:nvSpPr>
        <p:spPr>
          <a:xfrm>
            <a:off x="4178078" y="317202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DB96F7-BC17-4961-A7F2-0496875E6DAB}"/>
              </a:ext>
            </a:extLst>
          </p:cNvPr>
          <p:cNvSpPr txBox="1"/>
          <p:nvPr/>
        </p:nvSpPr>
        <p:spPr>
          <a:xfrm>
            <a:off x="5287027" y="403282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69C4DA-A65B-4668-BFBB-5783DB0E625B}"/>
              </a:ext>
            </a:extLst>
          </p:cNvPr>
          <p:cNvSpPr txBox="1"/>
          <p:nvPr/>
        </p:nvSpPr>
        <p:spPr>
          <a:xfrm>
            <a:off x="5287026" y="549403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3382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3ACEB-8FEE-478F-836A-270F38C1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1BF88-2015-41D7-9D84-4F008B778271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CE99D-7717-4718-AEE9-0D96176878B5}"/>
              </a:ext>
            </a:extLst>
          </p:cNvPr>
          <p:cNvSpPr txBox="1"/>
          <p:nvPr/>
        </p:nvSpPr>
        <p:spPr>
          <a:xfrm>
            <a:off x="9461776" y="342900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3B72A-61C2-45C3-B338-7CD914A78280}"/>
              </a:ext>
            </a:extLst>
          </p:cNvPr>
          <p:cNvSpPr txBox="1"/>
          <p:nvPr/>
        </p:nvSpPr>
        <p:spPr>
          <a:xfrm>
            <a:off x="8354728" y="3864518"/>
            <a:ext cx="18071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 </a:t>
            </a:r>
            <a:r>
              <a:rPr lang="zh-TW" altLang="en-US" dirty="0"/>
              <a:t>背景</a:t>
            </a:r>
            <a:r>
              <a:rPr lang="en-US" altLang="zh-TW" dirty="0"/>
              <a:t> Layer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631B7-6F7E-4129-BD8A-EDE04037F87E}"/>
              </a:ext>
            </a:extLst>
          </p:cNvPr>
          <p:cNvSpPr/>
          <p:nvPr/>
        </p:nvSpPr>
        <p:spPr>
          <a:xfrm>
            <a:off x="10259059" y="4648200"/>
            <a:ext cx="1574165" cy="2489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1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B6CC53-2D52-443A-B970-FF7E9C54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1BF88-2015-41D7-9D84-4F008B778271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  <a:p>
            <a:r>
              <a:rPr lang="en-US" dirty="0"/>
              <a:t>Align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CE99D-7717-4718-AEE9-0D96176878B5}"/>
              </a:ext>
            </a:extLst>
          </p:cNvPr>
          <p:cNvSpPr txBox="1"/>
          <p:nvPr/>
        </p:nvSpPr>
        <p:spPr>
          <a:xfrm>
            <a:off x="2362119" y="71016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95E71-9257-4BD2-8A37-B16FD6306250}"/>
              </a:ext>
            </a:extLst>
          </p:cNvPr>
          <p:cNvSpPr/>
          <p:nvPr/>
        </p:nvSpPr>
        <p:spPr>
          <a:xfrm>
            <a:off x="2689650" y="228600"/>
            <a:ext cx="332950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724294-8C8E-4FCC-8CA1-606C25F26405}"/>
              </a:ext>
            </a:extLst>
          </p:cNvPr>
          <p:cNvSpPr/>
          <p:nvPr/>
        </p:nvSpPr>
        <p:spPr>
          <a:xfrm>
            <a:off x="2689650" y="869950"/>
            <a:ext cx="1876000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E04D5-CB82-49BF-B372-B3DFA0F9DC24}"/>
              </a:ext>
            </a:extLst>
          </p:cNvPr>
          <p:cNvSpPr/>
          <p:nvPr/>
        </p:nvSpPr>
        <p:spPr>
          <a:xfrm>
            <a:off x="4616450" y="869950"/>
            <a:ext cx="1749425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09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B2326-C7F7-4E11-97A3-BA788E5B8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14F8DC-4A4D-4553-8243-E5C516070EB0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E3CC2-8AE2-4FD3-97E7-EB941DDEC2AE}"/>
              </a:ext>
            </a:extLst>
          </p:cNvPr>
          <p:cNvSpPr txBox="1"/>
          <p:nvPr/>
        </p:nvSpPr>
        <p:spPr>
          <a:xfrm>
            <a:off x="4789913" y="106152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140C73-BDAF-4F7F-881D-BBA565343557}"/>
              </a:ext>
            </a:extLst>
          </p:cNvPr>
          <p:cNvSpPr/>
          <p:nvPr/>
        </p:nvSpPr>
        <p:spPr>
          <a:xfrm>
            <a:off x="10880092" y="457200"/>
            <a:ext cx="143508" cy="1215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D40201-C577-4257-B3BF-40AD9F9CC781}"/>
              </a:ext>
            </a:extLst>
          </p:cNvPr>
          <p:cNvSpPr/>
          <p:nvPr/>
        </p:nvSpPr>
        <p:spPr>
          <a:xfrm>
            <a:off x="10613392" y="1139825"/>
            <a:ext cx="207008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EE7384-A1DD-47B3-A4A4-EF312511883F}"/>
              </a:ext>
            </a:extLst>
          </p:cNvPr>
          <p:cNvSpPr/>
          <p:nvPr/>
        </p:nvSpPr>
        <p:spPr>
          <a:xfrm>
            <a:off x="10613392" y="1377950"/>
            <a:ext cx="207008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FDBB7B-C20C-468E-9A0A-3CF081C2F8DE}"/>
              </a:ext>
            </a:extLst>
          </p:cNvPr>
          <p:cNvSpPr/>
          <p:nvPr/>
        </p:nvSpPr>
        <p:spPr>
          <a:xfrm>
            <a:off x="11023599" y="894834"/>
            <a:ext cx="809625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BADDC5-5B0E-43A5-A723-E6D2885895F2}"/>
              </a:ext>
            </a:extLst>
          </p:cNvPr>
          <p:cNvSpPr/>
          <p:nvPr/>
        </p:nvSpPr>
        <p:spPr>
          <a:xfrm>
            <a:off x="3302000" y="161607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C89628-65D3-406B-AFF8-E81F53EA7E92}"/>
              </a:ext>
            </a:extLst>
          </p:cNvPr>
          <p:cNvSpPr/>
          <p:nvPr/>
        </p:nvSpPr>
        <p:spPr>
          <a:xfrm>
            <a:off x="7835900" y="161607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A6C464-BEE2-410C-8E74-6552935145E8}"/>
              </a:ext>
            </a:extLst>
          </p:cNvPr>
          <p:cNvSpPr/>
          <p:nvPr/>
        </p:nvSpPr>
        <p:spPr>
          <a:xfrm>
            <a:off x="7835900" y="3095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84DD90-AF3C-4B2B-ACDC-5B4115D28896}"/>
              </a:ext>
            </a:extLst>
          </p:cNvPr>
          <p:cNvSpPr/>
          <p:nvPr/>
        </p:nvSpPr>
        <p:spPr>
          <a:xfrm>
            <a:off x="3298825" y="3095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BF788F-AC1D-48EC-BE4B-7622DA52E5E9}"/>
              </a:ext>
            </a:extLst>
          </p:cNvPr>
          <p:cNvSpPr/>
          <p:nvPr/>
        </p:nvSpPr>
        <p:spPr>
          <a:xfrm>
            <a:off x="3736975" y="2460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DEAFAC-E5B3-4118-8E81-11668958CDB7}"/>
              </a:ext>
            </a:extLst>
          </p:cNvPr>
          <p:cNvSpPr/>
          <p:nvPr/>
        </p:nvSpPr>
        <p:spPr>
          <a:xfrm>
            <a:off x="7159625" y="2460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2F66C2-A816-4B30-9E7A-C91A8AA523D0}"/>
              </a:ext>
            </a:extLst>
          </p:cNvPr>
          <p:cNvSpPr/>
          <p:nvPr/>
        </p:nvSpPr>
        <p:spPr>
          <a:xfrm>
            <a:off x="3736975" y="3219450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C16961-0885-44C5-B4BF-CB57A9A8F8F1}"/>
              </a:ext>
            </a:extLst>
          </p:cNvPr>
          <p:cNvSpPr/>
          <p:nvPr/>
        </p:nvSpPr>
        <p:spPr>
          <a:xfrm>
            <a:off x="7159625" y="3219450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D5938-7A4F-4F1D-A76F-591D39A73FD4}"/>
              </a:ext>
            </a:extLst>
          </p:cNvPr>
          <p:cNvSpPr txBox="1"/>
          <p:nvPr/>
        </p:nvSpPr>
        <p:spPr>
          <a:xfrm>
            <a:off x="5107526" y="844868"/>
            <a:ext cx="272837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圈選多個</a:t>
            </a:r>
            <a:r>
              <a:rPr lang="en-US" altLang="zh-TW" dirty="0"/>
              <a:t>layer</a:t>
            </a:r>
            <a:r>
              <a:rPr lang="zh-TW" altLang="en-US" dirty="0"/>
              <a:t>，被選上的</a:t>
            </a:r>
            <a:r>
              <a:rPr lang="en-US" altLang="zh-TW" dirty="0"/>
              <a:t>layer</a:t>
            </a:r>
            <a:r>
              <a:rPr lang="zh-TW" altLang="en-US" dirty="0"/>
              <a:t>四角會有白點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C3F4EC-6111-44AB-81D6-7E134FD1A1D7}"/>
              </a:ext>
            </a:extLst>
          </p:cNvPr>
          <p:cNvCxnSpPr>
            <a:cxnSpLocks/>
            <a:stCxn id="24" idx="2"/>
            <a:endCxn id="19" idx="7"/>
          </p:cNvCxnSpPr>
          <p:nvPr/>
        </p:nvCxnSpPr>
        <p:spPr>
          <a:xfrm flipH="1">
            <a:off x="3915837" y="1491199"/>
            <a:ext cx="2555876" cy="1000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8CD0E5-DDA3-4DDE-B65F-9DC2E070CBF9}"/>
              </a:ext>
            </a:extLst>
          </p:cNvPr>
          <p:cNvCxnSpPr>
            <a:cxnSpLocks/>
            <a:stCxn id="24" idx="2"/>
            <a:endCxn id="20" idx="1"/>
          </p:cNvCxnSpPr>
          <p:nvPr/>
        </p:nvCxnSpPr>
        <p:spPr>
          <a:xfrm>
            <a:off x="6471713" y="1491199"/>
            <a:ext cx="718600" cy="1000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30B0CD-865B-4D2D-8D38-272F57861BAD}"/>
              </a:ext>
            </a:extLst>
          </p:cNvPr>
          <p:cNvCxnSpPr>
            <a:cxnSpLocks/>
            <a:stCxn id="24" idx="2"/>
            <a:endCxn id="22" idx="1"/>
          </p:cNvCxnSpPr>
          <p:nvPr/>
        </p:nvCxnSpPr>
        <p:spPr>
          <a:xfrm>
            <a:off x="6471713" y="1491199"/>
            <a:ext cx="718600" cy="1758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DF90B9-5B89-45D8-A9FA-61B1A6C7F30A}"/>
              </a:ext>
            </a:extLst>
          </p:cNvPr>
          <p:cNvCxnSpPr>
            <a:cxnSpLocks/>
            <a:stCxn id="24" idx="2"/>
            <a:endCxn id="21" idx="7"/>
          </p:cNvCxnSpPr>
          <p:nvPr/>
        </p:nvCxnSpPr>
        <p:spPr>
          <a:xfrm flipH="1">
            <a:off x="3915837" y="1491199"/>
            <a:ext cx="2555876" cy="1758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93E379-5C7C-4EB8-960E-45E2C18069AE}"/>
              </a:ext>
            </a:extLst>
          </p:cNvPr>
          <p:cNvCxnSpPr>
            <a:cxnSpLocks/>
            <a:stCxn id="24" idx="2"/>
            <a:endCxn id="18" idx="7"/>
          </p:cNvCxnSpPr>
          <p:nvPr/>
        </p:nvCxnSpPr>
        <p:spPr>
          <a:xfrm flipH="1">
            <a:off x="3477687" y="1491199"/>
            <a:ext cx="2994026" cy="1635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915AD1-E2F3-425A-9650-18C443A67255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>
            <a:off x="3511550" y="1491199"/>
            <a:ext cx="2960163" cy="229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47DEE3-56FB-42C6-850C-2186623D0C54}"/>
              </a:ext>
            </a:extLst>
          </p:cNvPr>
          <p:cNvCxnSpPr>
            <a:cxnSpLocks/>
            <a:stCxn id="24" idx="2"/>
            <a:endCxn id="16" idx="2"/>
          </p:cNvCxnSpPr>
          <p:nvPr/>
        </p:nvCxnSpPr>
        <p:spPr>
          <a:xfrm>
            <a:off x="6471713" y="1491199"/>
            <a:ext cx="1364187" cy="229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985DE5-6F0F-4CE1-9D40-6B9535F73D8D}"/>
              </a:ext>
            </a:extLst>
          </p:cNvPr>
          <p:cNvCxnSpPr>
            <a:cxnSpLocks/>
            <a:stCxn id="24" idx="2"/>
            <a:endCxn id="17" idx="1"/>
          </p:cNvCxnSpPr>
          <p:nvPr/>
        </p:nvCxnSpPr>
        <p:spPr>
          <a:xfrm>
            <a:off x="6471713" y="1491199"/>
            <a:ext cx="1394875" cy="1635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B65577-E20A-4EF2-A87E-264AF01B18AF}"/>
              </a:ext>
            </a:extLst>
          </p:cNvPr>
          <p:cNvSpPr txBox="1"/>
          <p:nvPr/>
        </p:nvSpPr>
        <p:spPr>
          <a:xfrm>
            <a:off x="10042214" y="100861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6C4-F9C9-4A79-A738-381BA1853A2A}"/>
              </a:ext>
            </a:extLst>
          </p:cNvPr>
          <p:cNvSpPr/>
          <p:nvPr/>
        </p:nvSpPr>
        <p:spPr>
          <a:xfrm>
            <a:off x="3016577" y="1463873"/>
            <a:ext cx="5354425" cy="2193727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9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A8F07-CCA6-4BC2-BDD6-210DC047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E71C3-E3B1-4056-A23B-7BFF55759DC1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Layer</a:t>
            </a:r>
            <a:r>
              <a:rPr lang="zh-TW" altLang="en-US" dirty="0"/>
              <a:t>置中對齊完成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0873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B3FE6F-E3B9-4C55-A30E-E2FE02E0D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64AF-5A4F-4E4B-90C2-44FE11CD4682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先滑鼠左鍵，再加上</a:t>
            </a:r>
            <a:r>
              <a:rPr lang="en-US" altLang="zh-TW" dirty="0"/>
              <a:t>Ctrl</a:t>
            </a:r>
            <a:r>
              <a:rPr lang="zh-TW" altLang="en-US" dirty="0"/>
              <a:t>，置中調整</a:t>
            </a:r>
            <a:r>
              <a:rPr lang="en-US" altLang="zh-TW" dirty="0"/>
              <a:t>layer</a:t>
            </a:r>
            <a:r>
              <a:rPr lang="zh-TW" altLang="en-US" dirty="0"/>
              <a:t>大小</a:t>
            </a:r>
            <a:endParaRPr lang="en-US" altLang="zh-TW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965E-240A-420C-9F29-32C2967C4FC4}"/>
              </a:ext>
            </a:extLst>
          </p:cNvPr>
          <p:cNvSpPr/>
          <p:nvPr/>
        </p:nvSpPr>
        <p:spPr>
          <a:xfrm>
            <a:off x="8345488" y="4843463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F414BF-32F8-40E0-97C2-BB0C532CF84F}"/>
              </a:ext>
            </a:extLst>
          </p:cNvPr>
          <p:cNvSpPr/>
          <p:nvPr/>
        </p:nvSpPr>
        <p:spPr>
          <a:xfrm>
            <a:off x="3364898" y="4843463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30F1E-D9DC-4CE9-8873-6F676D104F03}"/>
              </a:ext>
            </a:extLst>
          </p:cNvPr>
          <p:cNvSpPr/>
          <p:nvPr/>
        </p:nvSpPr>
        <p:spPr>
          <a:xfrm>
            <a:off x="3364898" y="3703637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C713B-8E5F-440A-8081-8BBF6BA5966F}"/>
              </a:ext>
            </a:extLst>
          </p:cNvPr>
          <p:cNvSpPr/>
          <p:nvPr/>
        </p:nvSpPr>
        <p:spPr>
          <a:xfrm>
            <a:off x="8345488" y="3703637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5C308-C430-4AFC-BC6C-02E0D9C21874}"/>
              </a:ext>
            </a:extLst>
          </p:cNvPr>
          <p:cNvSpPr txBox="1"/>
          <p:nvPr/>
        </p:nvSpPr>
        <p:spPr>
          <a:xfrm>
            <a:off x="8478072" y="494665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86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B82DA-CBE9-4792-850E-28E51CBD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56809-DE77-4EDB-8732-0FB2F2BFFF08}"/>
              </a:ext>
            </a:extLst>
          </p:cNvPr>
          <p:cNvSpPr txBox="1"/>
          <p:nvPr/>
        </p:nvSpPr>
        <p:spPr>
          <a:xfrm>
            <a:off x="3364898" y="40687"/>
            <a:ext cx="5596222" cy="230832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依照字體大小或美工設計調整</a:t>
            </a:r>
            <a:r>
              <a:rPr lang="en-US" altLang="zh-TW" dirty="0"/>
              <a:t>layer</a:t>
            </a:r>
            <a:r>
              <a:rPr lang="zh-TW" altLang="en-US" dirty="0"/>
              <a:t>邊界</a:t>
            </a:r>
            <a:endParaRPr lang="en-US" altLang="zh-TW" dirty="0"/>
          </a:p>
          <a:p>
            <a:r>
              <a:rPr lang="en-US" dirty="0"/>
              <a:t>Ex. </a:t>
            </a:r>
            <a:r>
              <a:rPr lang="zh-TW" altLang="en-US" dirty="0"/>
              <a:t>限制在螢幕顯示邊界內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用</a:t>
            </a:r>
            <a:r>
              <a:rPr lang="en-US" altLang="zh-TW" dirty="0"/>
              <a:t>Menu</a:t>
            </a:r>
            <a:r>
              <a:rPr lang="zh-TW" altLang="en-US" dirty="0"/>
              <a:t>中最長的字串，定義顯示字型和寬度極限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業務</a:t>
            </a:r>
            <a:r>
              <a:rPr lang="en-US" altLang="zh-TW" dirty="0"/>
              <a:t>:</a:t>
            </a:r>
          </a:p>
          <a:p>
            <a:r>
              <a:rPr lang="en-US" dirty="0"/>
              <a:t>    </a:t>
            </a:r>
            <a:r>
              <a:rPr lang="zh-TW" altLang="en-US" dirty="0"/>
              <a:t>字體大小</a:t>
            </a:r>
            <a:br>
              <a:rPr lang="en-US" altLang="zh-TW" dirty="0"/>
            </a:br>
            <a:r>
              <a:rPr lang="zh-TW" altLang="en-US" dirty="0"/>
              <a:t>    翻譯方法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04FA31-8AAD-4655-A672-6A299F4DD20C}"/>
              </a:ext>
            </a:extLst>
          </p:cNvPr>
          <p:cNvCxnSpPr/>
          <p:nvPr/>
        </p:nvCxnSpPr>
        <p:spPr>
          <a:xfrm>
            <a:off x="3912870" y="3405928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CED174-3FCE-4547-9B98-B50F1953C60C}"/>
              </a:ext>
            </a:extLst>
          </p:cNvPr>
          <p:cNvCxnSpPr/>
          <p:nvPr/>
        </p:nvCxnSpPr>
        <p:spPr>
          <a:xfrm>
            <a:off x="3912870" y="2878344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EB203-AC9B-44AB-BB61-4C32593AE168}"/>
              </a:ext>
            </a:extLst>
          </p:cNvPr>
          <p:cNvCxnSpPr/>
          <p:nvPr/>
        </p:nvCxnSpPr>
        <p:spPr>
          <a:xfrm>
            <a:off x="4622800" y="2468033"/>
            <a:ext cx="0" cy="1261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D0D6D8-EB01-4229-9291-EF1D9CCE0691}"/>
              </a:ext>
            </a:extLst>
          </p:cNvPr>
          <p:cNvCxnSpPr/>
          <p:nvPr/>
        </p:nvCxnSpPr>
        <p:spPr>
          <a:xfrm>
            <a:off x="7379230" y="2468033"/>
            <a:ext cx="0" cy="1261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067C4A-5F45-4AC0-AE3D-6A42EA10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8" y="3831010"/>
            <a:ext cx="3023586" cy="303131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DD619B-DDEA-4BEF-96D3-66D282C813BC}"/>
              </a:ext>
            </a:extLst>
          </p:cNvPr>
          <p:cNvSpPr txBox="1"/>
          <p:nvPr/>
        </p:nvSpPr>
        <p:spPr>
          <a:xfrm>
            <a:off x="529389" y="4495644"/>
            <a:ext cx="260327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確認實際圖層大小限制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11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2BB04-C766-454A-A99C-94197E4E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579F6D-5E44-4A84-A3F4-724B6D60F210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選取，然後複製文字</a:t>
            </a:r>
            <a:r>
              <a:rPr lang="en-US" altLang="zh-TW" dirty="0"/>
              <a:t>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CCF56-DD37-4309-BB5F-13A15908E70C}"/>
              </a:ext>
            </a:extLst>
          </p:cNvPr>
          <p:cNvSpPr txBox="1"/>
          <p:nvPr/>
        </p:nvSpPr>
        <p:spPr>
          <a:xfrm>
            <a:off x="9889074" y="541692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C454D-9965-44FA-A4C6-0627CE866B9F}"/>
              </a:ext>
            </a:extLst>
          </p:cNvPr>
          <p:cNvSpPr/>
          <p:nvPr/>
        </p:nvSpPr>
        <p:spPr>
          <a:xfrm>
            <a:off x="10248899" y="5431398"/>
            <a:ext cx="1584325" cy="25185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D196E-7FEB-4BAA-8C20-1DA768C1F3A1}"/>
              </a:ext>
            </a:extLst>
          </p:cNvPr>
          <p:cNvSpPr txBox="1"/>
          <p:nvPr/>
        </p:nvSpPr>
        <p:spPr>
          <a:xfrm>
            <a:off x="1622243" y="98958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4C8A19-C0EC-48C0-B980-CDA6FDABF116}"/>
              </a:ext>
            </a:extLst>
          </p:cNvPr>
          <p:cNvSpPr/>
          <p:nvPr/>
        </p:nvSpPr>
        <p:spPr>
          <a:xfrm>
            <a:off x="1950318" y="1048322"/>
            <a:ext cx="2354982" cy="25185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B41BE0-658F-4F1C-8B1E-CE2F8EB5F40F}"/>
              </a:ext>
            </a:extLst>
          </p:cNvPr>
          <p:cNvSpPr/>
          <p:nvPr/>
        </p:nvSpPr>
        <p:spPr>
          <a:xfrm>
            <a:off x="1950319" y="198854"/>
            <a:ext cx="348382" cy="25185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B6BEC5-EAC5-4FBB-8E2A-2C86D5B3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313A5-5157-411E-BA11-A488084C2F05}"/>
              </a:ext>
            </a:extLst>
          </p:cNvPr>
          <p:cNvSpPr txBox="1"/>
          <p:nvPr/>
        </p:nvSpPr>
        <p:spPr>
          <a:xfrm>
            <a:off x="3364898" y="40687"/>
            <a:ext cx="369630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重新命名</a:t>
            </a:r>
            <a:r>
              <a:rPr lang="en-US" altLang="zh-TW" dirty="0"/>
              <a:t>layer</a:t>
            </a:r>
            <a:br>
              <a:rPr lang="en-US" altLang="zh-TW" dirty="0"/>
            </a:br>
            <a:r>
              <a:rPr lang="zh-TW" altLang="en-US" dirty="0"/>
              <a:t>確認</a:t>
            </a:r>
            <a:r>
              <a:rPr lang="en-US" altLang="zh-TW" dirty="0"/>
              <a:t>layer</a:t>
            </a:r>
            <a:r>
              <a:rPr lang="zh-TW" altLang="en-US" dirty="0"/>
              <a:t>順序</a:t>
            </a:r>
            <a:br>
              <a:rPr lang="en-US" altLang="zh-TW" dirty="0"/>
            </a:br>
            <a:r>
              <a:rPr lang="zh-TW" altLang="en-US" dirty="0"/>
              <a:t>把原本文字</a:t>
            </a:r>
            <a:r>
              <a:rPr lang="en-US" altLang="zh-TW" dirty="0"/>
              <a:t>layer</a:t>
            </a:r>
            <a:r>
              <a:rPr lang="zh-TW" altLang="en-US" dirty="0"/>
              <a:t>關閉</a:t>
            </a:r>
            <a:endParaRPr lang="en-US" altLang="zh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CCCAC-498C-4D3F-900F-F1612E2F0945}"/>
              </a:ext>
            </a:extLst>
          </p:cNvPr>
          <p:cNvSpPr txBox="1"/>
          <p:nvPr/>
        </p:nvSpPr>
        <p:spPr>
          <a:xfrm>
            <a:off x="11193781" y="4807543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F853C-3135-4CD3-B301-CE32FC139BCC}"/>
              </a:ext>
            </a:extLst>
          </p:cNvPr>
          <p:cNvSpPr/>
          <p:nvPr/>
        </p:nvSpPr>
        <p:spPr>
          <a:xfrm>
            <a:off x="10248899" y="5176875"/>
            <a:ext cx="195581" cy="25185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611F5-9E21-4EE8-B256-469D1A7C0C92}"/>
              </a:ext>
            </a:extLst>
          </p:cNvPr>
          <p:cNvSpPr txBox="1"/>
          <p:nvPr/>
        </p:nvSpPr>
        <p:spPr>
          <a:xfrm>
            <a:off x="9988676" y="5244061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9B562-2305-4312-9E26-1AF04BBDD7FF}"/>
              </a:ext>
            </a:extLst>
          </p:cNvPr>
          <p:cNvSpPr/>
          <p:nvPr/>
        </p:nvSpPr>
        <p:spPr>
          <a:xfrm>
            <a:off x="10248899" y="5430816"/>
            <a:ext cx="195581" cy="25185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641228-F2E6-4D3C-8441-98AD1CD723F7}"/>
              </a:ext>
            </a:extLst>
          </p:cNvPr>
          <p:cNvSpPr/>
          <p:nvPr/>
        </p:nvSpPr>
        <p:spPr>
          <a:xfrm>
            <a:off x="10637521" y="5176875"/>
            <a:ext cx="1112520" cy="25185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95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618A8-5F3B-467F-8697-6D841B28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C26FB5-7748-4FC9-ABDB-4B8750C7EABA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使用鉛筆工具修改</a:t>
            </a:r>
            <a:endParaRPr lang="en-US" altLang="zh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85295-73D8-4AB9-B403-30FA31B53039}"/>
              </a:ext>
            </a:extLst>
          </p:cNvPr>
          <p:cNvSpPr txBox="1"/>
          <p:nvPr/>
        </p:nvSpPr>
        <p:spPr>
          <a:xfrm>
            <a:off x="1607019" y="114031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14DF2-6A88-4533-8901-178841D434E4}"/>
              </a:ext>
            </a:extLst>
          </p:cNvPr>
          <p:cNvSpPr/>
          <p:nvPr/>
        </p:nvSpPr>
        <p:spPr>
          <a:xfrm>
            <a:off x="808990" y="2978149"/>
            <a:ext cx="181610" cy="1719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9FA94D-3883-46DF-9D94-0D92001C9AB2}"/>
              </a:ext>
            </a:extLst>
          </p:cNvPr>
          <p:cNvSpPr/>
          <p:nvPr/>
        </p:nvSpPr>
        <p:spPr>
          <a:xfrm>
            <a:off x="1123950" y="1479550"/>
            <a:ext cx="425450" cy="3994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3CC3C-A762-4848-99BC-B964DFA41EF6}"/>
              </a:ext>
            </a:extLst>
          </p:cNvPr>
          <p:cNvSpPr txBox="1"/>
          <p:nvPr/>
        </p:nvSpPr>
        <p:spPr>
          <a:xfrm>
            <a:off x="1059944" y="269476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64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761B4-9A4E-46D0-B448-90FA89E12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866EF-C7A9-46B6-94B4-ED6E3363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62" y="2336800"/>
            <a:ext cx="3724275" cy="37338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0EBBE-2BEA-470A-8FB7-EA8ADC0ED72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確認文字</a:t>
            </a:r>
            <a:r>
              <a:rPr lang="en-US" altLang="zh-TW" dirty="0"/>
              <a:t>Layer</a:t>
            </a:r>
            <a:r>
              <a:rPr lang="zh-TW" altLang="en-US" dirty="0"/>
              <a:t>尺寸</a:t>
            </a:r>
            <a:endParaRPr lang="en-US" altLang="zh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C3EA5-5463-43B2-8AEE-DCA89DE4990C}"/>
              </a:ext>
            </a:extLst>
          </p:cNvPr>
          <p:cNvSpPr txBox="1"/>
          <p:nvPr/>
        </p:nvSpPr>
        <p:spPr>
          <a:xfrm>
            <a:off x="6922834" y="32443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61E16-C47F-4D35-AAE3-0E3C444CFA87}"/>
              </a:ext>
            </a:extLst>
          </p:cNvPr>
          <p:cNvSpPr/>
          <p:nvPr/>
        </p:nvSpPr>
        <p:spPr>
          <a:xfrm>
            <a:off x="5962775" y="3613666"/>
            <a:ext cx="2300691" cy="6535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0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7DCEB6-20FE-40D8-A800-62AA2D0C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A623E3-362C-4FCC-839F-CC6E37B41833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01497-94C4-4E99-A275-DB85C5AD0D38}"/>
              </a:ext>
            </a:extLst>
          </p:cNvPr>
          <p:cNvSpPr txBox="1"/>
          <p:nvPr/>
        </p:nvSpPr>
        <p:spPr>
          <a:xfrm>
            <a:off x="3364898" y="40687"/>
            <a:ext cx="131717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設定黑白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69E38-ED68-403F-ADF8-DD24A1727CB8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76775-1770-44C2-B6E2-BB46ACD8CB80}"/>
              </a:ext>
            </a:extLst>
          </p:cNvPr>
          <p:cNvSpPr/>
          <p:nvPr/>
        </p:nvSpPr>
        <p:spPr>
          <a:xfrm>
            <a:off x="1548513" y="758759"/>
            <a:ext cx="22149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FE1F6-116A-4F61-A391-5D3B1DDC285A}"/>
              </a:ext>
            </a:extLst>
          </p:cNvPr>
          <p:cNvSpPr/>
          <p:nvPr/>
        </p:nvSpPr>
        <p:spPr>
          <a:xfrm>
            <a:off x="3763433" y="1193172"/>
            <a:ext cx="95250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5F6DAD-22E6-406B-B381-D6C01ABD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83" y="1542918"/>
            <a:ext cx="4771629" cy="446841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A6C288-5356-4D43-93D8-16C30B8752E1}"/>
              </a:ext>
            </a:extLst>
          </p:cNvPr>
          <p:cNvSpPr/>
          <p:nvPr/>
        </p:nvSpPr>
        <p:spPr>
          <a:xfrm>
            <a:off x="4265082" y="3274980"/>
            <a:ext cx="27114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E0E57-EF81-42F6-820D-0D861CB561FC}"/>
              </a:ext>
            </a:extLst>
          </p:cNvPr>
          <p:cNvSpPr/>
          <p:nvPr/>
        </p:nvSpPr>
        <p:spPr>
          <a:xfrm>
            <a:off x="7264399" y="5655733"/>
            <a:ext cx="685799" cy="2386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CD49F-BA21-49C0-A8A9-13801C0A544D}"/>
              </a:ext>
            </a:extLst>
          </p:cNvPr>
          <p:cNvSpPr txBox="1"/>
          <p:nvPr/>
        </p:nvSpPr>
        <p:spPr>
          <a:xfrm>
            <a:off x="3971163" y="32443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DB7DA-E014-49A1-9717-011AEDBDF47C}"/>
              </a:ext>
            </a:extLst>
          </p:cNvPr>
          <p:cNvSpPr txBox="1"/>
          <p:nvPr/>
        </p:nvSpPr>
        <p:spPr>
          <a:xfrm>
            <a:off x="6961508" y="552508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2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67078-1651-496B-BF80-83EE1ACF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D13E1F-A7D8-49B8-9F7A-24800B0C6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41" y="2348564"/>
            <a:ext cx="4362442" cy="3944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FFC04-98B7-40AF-A551-4136715097D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確認新</a:t>
            </a:r>
            <a:r>
              <a:rPr lang="en-US" altLang="zh-TW" dirty="0"/>
              <a:t>Layer</a:t>
            </a:r>
            <a:r>
              <a:rPr lang="zh-TW" altLang="en-US" dirty="0"/>
              <a:t>尺寸</a:t>
            </a:r>
            <a:endParaRPr lang="en-US" altLang="zh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1710B-69D8-4055-AA18-811C89D23E51}"/>
              </a:ext>
            </a:extLst>
          </p:cNvPr>
          <p:cNvSpPr txBox="1"/>
          <p:nvPr/>
        </p:nvSpPr>
        <p:spPr>
          <a:xfrm>
            <a:off x="5597015" y="427967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EB63B1-0E5F-466E-AC22-C29F35341E4F}"/>
              </a:ext>
            </a:extLst>
          </p:cNvPr>
          <p:cNvSpPr/>
          <p:nvPr/>
        </p:nvSpPr>
        <p:spPr>
          <a:xfrm>
            <a:off x="5597015" y="4649002"/>
            <a:ext cx="2613334" cy="5139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99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65DA8-B58D-43A9-BF39-32D353B3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97A56-3E70-4EC5-AAF8-C906B368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09" y="4095750"/>
            <a:ext cx="4600575" cy="2762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A14A96-F2B2-4E13-878C-7E4CAAE5F352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layer</a:t>
            </a:r>
            <a:r>
              <a:rPr lang="zh-TW" altLang="en-US" dirty="0"/>
              <a:t>外框</a:t>
            </a:r>
            <a:endParaRPr lang="en-US" altLang="zh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40555-4F49-4820-AAAF-553568635B37}"/>
              </a:ext>
            </a:extLst>
          </p:cNvPr>
          <p:cNvSpPr txBox="1"/>
          <p:nvPr/>
        </p:nvSpPr>
        <p:spPr>
          <a:xfrm>
            <a:off x="6231098" y="450576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F9BAC-B28D-49E4-8E25-5297A3A23AE2}"/>
              </a:ext>
            </a:extLst>
          </p:cNvPr>
          <p:cNvSpPr/>
          <p:nvPr/>
        </p:nvSpPr>
        <p:spPr>
          <a:xfrm>
            <a:off x="4290348" y="4977558"/>
            <a:ext cx="3881500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55747D-7F42-4B48-B47A-FC48A5E76622}"/>
              </a:ext>
            </a:extLst>
          </p:cNvPr>
          <p:cNvSpPr/>
          <p:nvPr/>
        </p:nvSpPr>
        <p:spPr>
          <a:xfrm>
            <a:off x="1892053" y="2733474"/>
            <a:ext cx="6693681" cy="13622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F31E9-1854-46A6-A309-AE4F0C7C5F24}"/>
              </a:ext>
            </a:extLst>
          </p:cNvPr>
          <p:cNvSpPr txBox="1"/>
          <p:nvPr/>
        </p:nvSpPr>
        <p:spPr>
          <a:xfrm>
            <a:off x="4468071" y="236414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895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4FF31-209E-452B-BF51-D53291C99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DD3BF-8335-4463-9B73-F53A992F3B4C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layer</a:t>
            </a:r>
            <a:r>
              <a:rPr lang="zh-TW" altLang="en-US" dirty="0"/>
              <a:t>外框填色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8157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8A818-7538-4E6C-A0FA-389E75698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1E26C6-34B2-4A4C-905C-CC3384BE4D40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選擇一個圓點，以圓點做置中對齊</a:t>
            </a:r>
            <a:endParaRPr lang="en-US" altLang="zh-TW" dirty="0"/>
          </a:p>
          <a:p>
            <a:r>
              <a:rPr lang="zh-TW" altLang="en-US" dirty="0"/>
              <a:t>圓點將作為對齊參考標示</a:t>
            </a:r>
            <a:endParaRPr lang="en-US" altLang="zh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91111-1DC3-4F19-B58A-3B1A8F5C4ACB}"/>
              </a:ext>
            </a:extLst>
          </p:cNvPr>
          <p:cNvSpPr/>
          <p:nvPr/>
        </p:nvSpPr>
        <p:spPr>
          <a:xfrm>
            <a:off x="5120450" y="4246038"/>
            <a:ext cx="410400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19DD5-A171-4A43-84A3-F316BB2A82CF}"/>
              </a:ext>
            </a:extLst>
          </p:cNvPr>
          <p:cNvSpPr txBox="1"/>
          <p:nvPr/>
        </p:nvSpPr>
        <p:spPr>
          <a:xfrm>
            <a:off x="4843719" y="424603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705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7D6C7-CE33-4FBE-B544-ADDEF92D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93573-3A1C-4B72-8F4D-964A18E50798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圓點填色</a:t>
            </a:r>
            <a:endParaRPr lang="en-US" altLang="zh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C733D2-C60D-49B6-9723-FBFE9E5F7964}"/>
              </a:ext>
            </a:extLst>
          </p:cNvPr>
          <p:cNvSpPr/>
          <p:nvPr/>
        </p:nvSpPr>
        <p:spPr>
          <a:xfrm>
            <a:off x="5120450" y="4246038"/>
            <a:ext cx="410400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3CF6A-6CDB-4326-B1A3-5301F8F880BB}"/>
              </a:ext>
            </a:extLst>
          </p:cNvPr>
          <p:cNvSpPr txBox="1"/>
          <p:nvPr/>
        </p:nvSpPr>
        <p:spPr>
          <a:xfrm>
            <a:off x="4843719" y="424603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80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491E7-8D31-4122-989D-FA029840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10A6F-16FF-415A-8584-B03EB2C6D4BF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把外框圖層和文字圖層對齊</a:t>
            </a:r>
            <a:endParaRPr lang="en-US" altLang="zh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8F9036-9D6E-4182-BF7A-4C456A4A4EC7}"/>
              </a:ext>
            </a:extLst>
          </p:cNvPr>
          <p:cNvSpPr/>
          <p:nvPr/>
        </p:nvSpPr>
        <p:spPr>
          <a:xfrm>
            <a:off x="4292600" y="4461933"/>
            <a:ext cx="3403600" cy="72813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A03B0-3658-4CEE-A9CA-BF221141E0A2}"/>
              </a:ext>
            </a:extLst>
          </p:cNvPr>
          <p:cNvSpPr txBox="1"/>
          <p:nvPr/>
        </p:nvSpPr>
        <p:spPr>
          <a:xfrm>
            <a:off x="4015869" y="427726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68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5B1D9-7F68-4DD6-AC41-6F68B4A7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2776DB-7616-4340-A2EA-A43F700C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37" y="2628900"/>
            <a:ext cx="4318535" cy="3905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A0284-7567-42BC-9156-DA37EA25F90A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新圖層，設定尺寸，填滿</a:t>
            </a:r>
            <a:endParaRPr lang="en-US" altLang="zh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8D7D2-09A4-41DA-8965-8FFB17243496}"/>
              </a:ext>
            </a:extLst>
          </p:cNvPr>
          <p:cNvSpPr/>
          <p:nvPr/>
        </p:nvSpPr>
        <p:spPr>
          <a:xfrm>
            <a:off x="4681537" y="4927600"/>
            <a:ext cx="2642130" cy="4471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DF49E-D754-4A44-995E-2F744CC58F9C}"/>
              </a:ext>
            </a:extLst>
          </p:cNvPr>
          <p:cNvSpPr txBox="1"/>
          <p:nvPr/>
        </p:nvSpPr>
        <p:spPr>
          <a:xfrm>
            <a:off x="4404806" y="492760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5672DF-4CDA-4BC5-A455-C8E802BC6B33}"/>
              </a:ext>
            </a:extLst>
          </p:cNvPr>
          <p:cNvSpPr/>
          <p:nvPr/>
        </p:nvSpPr>
        <p:spPr>
          <a:xfrm>
            <a:off x="4681537" y="5867400"/>
            <a:ext cx="2642130" cy="2717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5B284-D906-4393-948C-23C76D973E94}"/>
              </a:ext>
            </a:extLst>
          </p:cNvPr>
          <p:cNvSpPr txBox="1"/>
          <p:nvPr/>
        </p:nvSpPr>
        <p:spPr>
          <a:xfrm>
            <a:off x="4404806" y="569197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09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E2F72-01EF-4FD7-B4BE-9FC700B7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6E641-8296-4EA2-AA4D-5C51D5AF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61" y="3900714"/>
            <a:ext cx="3455759" cy="2957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534EC-9920-4968-9745-A656BE994F1D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線條填色，移動線條座標</a:t>
            </a:r>
            <a:endParaRPr lang="en-US" altLang="zh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8B908-E7D3-41EA-B3AC-857EF0BA41A2}"/>
              </a:ext>
            </a:extLst>
          </p:cNvPr>
          <p:cNvSpPr/>
          <p:nvPr/>
        </p:nvSpPr>
        <p:spPr>
          <a:xfrm>
            <a:off x="5740135" y="5748867"/>
            <a:ext cx="1998398" cy="4217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C9FAB-62F9-4620-82D4-A342FB3E5893}"/>
              </a:ext>
            </a:extLst>
          </p:cNvPr>
          <p:cNvSpPr txBox="1"/>
          <p:nvPr/>
        </p:nvSpPr>
        <p:spPr>
          <a:xfrm>
            <a:off x="435941" y="154009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9ED59-4A4B-48C3-8BAB-56A6F337625F}"/>
              </a:ext>
            </a:extLst>
          </p:cNvPr>
          <p:cNvSpPr/>
          <p:nvPr/>
        </p:nvSpPr>
        <p:spPr>
          <a:xfrm>
            <a:off x="789838" y="1517714"/>
            <a:ext cx="416793" cy="41408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134D0-4A7F-43F4-805B-8BEC6867BB07}"/>
              </a:ext>
            </a:extLst>
          </p:cNvPr>
          <p:cNvSpPr/>
          <p:nvPr/>
        </p:nvSpPr>
        <p:spPr>
          <a:xfrm>
            <a:off x="817033" y="2967567"/>
            <a:ext cx="173568" cy="1912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FABAC-03FA-4D88-992F-2FB153B6CBA7}"/>
              </a:ext>
            </a:extLst>
          </p:cNvPr>
          <p:cNvSpPr txBox="1"/>
          <p:nvPr/>
        </p:nvSpPr>
        <p:spPr>
          <a:xfrm>
            <a:off x="467944" y="2789523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89D6D-B3B5-4872-8E01-6739F79685A4}"/>
              </a:ext>
            </a:extLst>
          </p:cNvPr>
          <p:cNvSpPr txBox="1"/>
          <p:nvPr/>
        </p:nvSpPr>
        <p:spPr>
          <a:xfrm>
            <a:off x="5463404" y="574886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4C3A4-4EFE-4AA4-B663-0916DF4E8FED}"/>
              </a:ext>
            </a:extLst>
          </p:cNvPr>
          <p:cNvSpPr txBox="1"/>
          <p:nvPr/>
        </p:nvSpPr>
        <p:spPr>
          <a:xfrm>
            <a:off x="2710777" y="32443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5A3C6-A568-4ED1-A6EE-2672D782FEB1}"/>
              </a:ext>
            </a:extLst>
          </p:cNvPr>
          <p:cNvSpPr/>
          <p:nvPr/>
        </p:nvSpPr>
        <p:spPr>
          <a:xfrm>
            <a:off x="2586567" y="3654352"/>
            <a:ext cx="6726765" cy="17017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09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0C488E-C80C-4EDB-B043-918C08A9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9F8B9-6ABF-4E09-AE82-65C4F7405215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重複前面動作，完成圖面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04807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74026-974C-4A35-9802-B7979A73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73EB0-7F67-442F-B09C-C28FF0AB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302" y="3777006"/>
            <a:ext cx="3073134" cy="3080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1D203-2B47-4757-9F16-17D48CC384A2}"/>
              </a:ext>
            </a:extLst>
          </p:cNvPr>
          <p:cNvSpPr txBox="1"/>
          <p:nvPr/>
        </p:nvSpPr>
        <p:spPr>
          <a:xfrm>
            <a:off x="3364897" y="40687"/>
            <a:ext cx="468559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直接匯入圖片後，會形成一個新</a:t>
            </a:r>
            <a:r>
              <a:rPr lang="en-US" altLang="zh-TW" dirty="0"/>
              <a:t>layer</a:t>
            </a:r>
          </a:p>
          <a:p>
            <a:r>
              <a:rPr lang="zh-TW" altLang="en-US" dirty="0"/>
              <a:t>直接調整</a:t>
            </a:r>
            <a:r>
              <a:rPr lang="en-US" altLang="zh-TW" dirty="0"/>
              <a:t>layer</a:t>
            </a:r>
            <a:r>
              <a:rPr lang="zh-TW" altLang="en-US" dirty="0"/>
              <a:t>尺寸即可</a:t>
            </a:r>
            <a:endParaRPr lang="en-US" altLang="zh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D0434-8CA3-4E3E-9D5D-26D53EC1AABA}"/>
              </a:ext>
            </a:extLst>
          </p:cNvPr>
          <p:cNvSpPr/>
          <p:nvPr/>
        </p:nvSpPr>
        <p:spPr>
          <a:xfrm>
            <a:off x="4386628" y="4781834"/>
            <a:ext cx="1938758" cy="5631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C4354-E02C-4478-ADC5-958E2DF74597}"/>
              </a:ext>
            </a:extLst>
          </p:cNvPr>
          <p:cNvSpPr txBox="1"/>
          <p:nvPr/>
        </p:nvSpPr>
        <p:spPr>
          <a:xfrm>
            <a:off x="4109897" y="487875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8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3C9B4-E1BC-433C-B975-A1B807A9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AE65A-D6B3-4D0D-8C06-65AB61A17F5B}"/>
              </a:ext>
            </a:extLst>
          </p:cNvPr>
          <p:cNvSpPr txBox="1"/>
          <p:nvPr/>
        </p:nvSpPr>
        <p:spPr>
          <a:xfrm>
            <a:off x="3364898" y="40687"/>
            <a:ext cx="16008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確認顏色深度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EEEBA-D145-4ABE-AA17-38CC87D692E0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BD8B8-5BA8-4574-A8ED-80033AB4A285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225D4-3CEF-4415-91DF-925826B8F963}"/>
              </a:ext>
            </a:extLst>
          </p:cNvPr>
          <p:cNvSpPr/>
          <p:nvPr/>
        </p:nvSpPr>
        <p:spPr>
          <a:xfrm>
            <a:off x="1535813" y="968766"/>
            <a:ext cx="224455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4EDC2-B1B6-459F-A83A-DA4D85EB8792}"/>
              </a:ext>
            </a:extLst>
          </p:cNvPr>
          <p:cNvSpPr/>
          <p:nvPr/>
        </p:nvSpPr>
        <p:spPr>
          <a:xfrm>
            <a:off x="3810000" y="968766"/>
            <a:ext cx="171873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86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BACBD-7A40-43B4-878D-260929B8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1D3314-75AC-4767-BBF7-75177C24E07A}"/>
              </a:ext>
            </a:extLst>
          </p:cNvPr>
          <p:cNvSpPr txBox="1"/>
          <p:nvPr/>
        </p:nvSpPr>
        <p:spPr>
          <a:xfrm>
            <a:off x="3364897" y="40687"/>
            <a:ext cx="468559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複製</a:t>
            </a:r>
            <a:r>
              <a:rPr lang="en-US" altLang="zh-TW" dirty="0"/>
              <a:t>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F890ED-D8BC-4978-9BFF-385FBA1E8B02}"/>
              </a:ext>
            </a:extLst>
          </p:cNvPr>
          <p:cNvSpPr/>
          <p:nvPr/>
        </p:nvSpPr>
        <p:spPr>
          <a:xfrm>
            <a:off x="1549668" y="450706"/>
            <a:ext cx="2223436" cy="2326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A292-D383-438B-96FE-FB64BE721A1C}"/>
              </a:ext>
            </a:extLst>
          </p:cNvPr>
          <p:cNvSpPr txBox="1"/>
          <p:nvPr/>
        </p:nvSpPr>
        <p:spPr>
          <a:xfrm>
            <a:off x="1222137" y="2660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C7E39-DB70-4F33-B9AD-12F43399959A}"/>
              </a:ext>
            </a:extLst>
          </p:cNvPr>
          <p:cNvSpPr/>
          <p:nvPr/>
        </p:nvSpPr>
        <p:spPr>
          <a:xfrm>
            <a:off x="1549668" y="218018"/>
            <a:ext cx="406132" cy="2326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73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1E21FA-56CF-4D8A-9ACC-F98734E2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2ADDC-901E-4363-92E2-A16B13749E74}"/>
              </a:ext>
            </a:extLst>
          </p:cNvPr>
          <p:cNvSpPr txBox="1"/>
          <p:nvPr/>
        </p:nvSpPr>
        <p:spPr>
          <a:xfrm>
            <a:off x="3364897" y="40687"/>
            <a:ext cx="468559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選取文字定位外框</a:t>
            </a:r>
            <a:endParaRPr lang="en-US" altLang="zh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69EE2-0219-4A1D-9E26-944BCCA81E6A}"/>
              </a:ext>
            </a:extLst>
          </p:cNvPr>
          <p:cNvSpPr/>
          <p:nvPr/>
        </p:nvSpPr>
        <p:spPr>
          <a:xfrm>
            <a:off x="2351616" y="1524000"/>
            <a:ext cx="336550" cy="330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68FA1-AE4A-4AF4-B8F2-242E5E5002C7}"/>
              </a:ext>
            </a:extLst>
          </p:cNvPr>
          <p:cNvSpPr txBox="1"/>
          <p:nvPr/>
        </p:nvSpPr>
        <p:spPr>
          <a:xfrm>
            <a:off x="2068189" y="16695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88831-0CA3-4B7C-AEDF-2818F12B09DD}"/>
              </a:ext>
            </a:extLst>
          </p:cNvPr>
          <p:cNvSpPr/>
          <p:nvPr/>
        </p:nvSpPr>
        <p:spPr>
          <a:xfrm>
            <a:off x="2351616" y="2565400"/>
            <a:ext cx="336550" cy="330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A6C961-90BF-4914-900B-A6E65DA7D065}"/>
              </a:ext>
            </a:extLst>
          </p:cNvPr>
          <p:cNvSpPr/>
          <p:nvPr/>
        </p:nvSpPr>
        <p:spPr>
          <a:xfrm>
            <a:off x="8720666" y="1524000"/>
            <a:ext cx="336550" cy="330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434EA9-3B33-407B-8895-E745E9F03B83}"/>
              </a:ext>
            </a:extLst>
          </p:cNvPr>
          <p:cNvSpPr/>
          <p:nvPr/>
        </p:nvSpPr>
        <p:spPr>
          <a:xfrm>
            <a:off x="8720666" y="2565400"/>
            <a:ext cx="336550" cy="330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40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02105-17B4-46F6-9565-7BFF5DDE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50FA2C-2066-45C2-A79C-1033FB64B79D}"/>
              </a:ext>
            </a:extLst>
          </p:cNvPr>
          <p:cNvSpPr txBox="1"/>
          <p:nvPr/>
        </p:nvSpPr>
        <p:spPr>
          <a:xfrm>
            <a:off x="3364897" y="40687"/>
            <a:ext cx="468559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關閉定位外框</a:t>
            </a:r>
            <a:endParaRPr lang="en-US" altLang="zh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E08C4C-58B7-4A65-8684-FF4593D8A7CF}"/>
              </a:ext>
            </a:extLst>
          </p:cNvPr>
          <p:cNvSpPr/>
          <p:nvPr/>
        </p:nvSpPr>
        <p:spPr>
          <a:xfrm>
            <a:off x="10232425" y="4870516"/>
            <a:ext cx="336550" cy="330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1A524-0695-4A64-9994-6F5187BA8BC9}"/>
              </a:ext>
            </a:extLst>
          </p:cNvPr>
          <p:cNvSpPr txBox="1"/>
          <p:nvPr/>
        </p:nvSpPr>
        <p:spPr>
          <a:xfrm>
            <a:off x="9955694" y="485095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34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FA59C-0BC7-496A-986A-5DB67C83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DEAF0-8DDB-413A-AB27-FF89613534C7}"/>
              </a:ext>
            </a:extLst>
          </p:cNvPr>
          <p:cNvSpPr txBox="1"/>
          <p:nvPr/>
        </p:nvSpPr>
        <p:spPr>
          <a:xfrm>
            <a:off x="3364897" y="40687"/>
            <a:ext cx="468559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剪裁</a:t>
            </a:r>
            <a:r>
              <a:rPr lang="en-US" altLang="zh-TW" dirty="0"/>
              <a:t>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4EC8A-8A91-408A-AF69-9F55C0E1D392}"/>
              </a:ext>
            </a:extLst>
          </p:cNvPr>
          <p:cNvSpPr/>
          <p:nvPr/>
        </p:nvSpPr>
        <p:spPr>
          <a:xfrm>
            <a:off x="1550338" y="233681"/>
            <a:ext cx="391583" cy="19157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E5258-8846-4B7B-B225-C3607819D76B}"/>
              </a:ext>
            </a:extLst>
          </p:cNvPr>
          <p:cNvSpPr txBox="1"/>
          <p:nvPr/>
        </p:nvSpPr>
        <p:spPr>
          <a:xfrm>
            <a:off x="1273608" y="271106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CF55DC-37D9-4F03-AADD-3DC9C8135FB1}"/>
              </a:ext>
            </a:extLst>
          </p:cNvPr>
          <p:cNvSpPr/>
          <p:nvPr/>
        </p:nvSpPr>
        <p:spPr>
          <a:xfrm>
            <a:off x="1550338" y="2817983"/>
            <a:ext cx="2229182" cy="26241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BDA2A-46A9-4D5C-A0B9-EA29DE140912}"/>
              </a:ext>
            </a:extLst>
          </p:cNvPr>
          <p:cNvSpPr txBox="1"/>
          <p:nvPr/>
        </p:nvSpPr>
        <p:spPr>
          <a:xfrm>
            <a:off x="1273607" y="32947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27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6194E-0113-4C6C-B2D7-3AE9359AB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0428C-3251-46A5-9B68-23AA69309EE1}"/>
              </a:ext>
            </a:extLst>
          </p:cNvPr>
          <p:cNvSpPr txBox="1"/>
          <p:nvPr/>
        </p:nvSpPr>
        <p:spPr>
          <a:xfrm>
            <a:off x="3364897" y="40687"/>
            <a:ext cx="468559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剪裁完畢後會保留圖層資訊</a:t>
            </a:r>
            <a:endParaRPr lang="en-US" altLang="zh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71F87A-E945-4191-B5C5-03989C4C1A23}"/>
              </a:ext>
            </a:extLst>
          </p:cNvPr>
          <p:cNvSpPr/>
          <p:nvPr/>
        </p:nvSpPr>
        <p:spPr>
          <a:xfrm>
            <a:off x="10241851" y="4211791"/>
            <a:ext cx="1591374" cy="10012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9DA5D-E973-4138-8CD9-32904E0C5AA1}"/>
              </a:ext>
            </a:extLst>
          </p:cNvPr>
          <p:cNvSpPr txBox="1"/>
          <p:nvPr/>
        </p:nvSpPr>
        <p:spPr>
          <a:xfrm>
            <a:off x="9965120" y="434307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09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C9CEF-10BD-4B66-89E6-BDCBC350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F441EA-339E-4FE3-9028-ABBDB79F1110}"/>
              </a:ext>
            </a:extLst>
          </p:cNvPr>
          <p:cNvSpPr txBox="1"/>
          <p:nvPr/>
        </p:nvSpPr>
        <p:spPr>
          <a:xfrm>
            <a:off x="3364897" y="40687"/>
            <a:ext cx="468559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轉換色彩</a:t>
            </a:r>
            <a:r>
              <a:rPr lang="en-US" altLang="zh-TW" dirty="0"/>
              <a:t>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1CB772-0673-446F-9D40-9ABD08381ECA}"/>
              </a:ext>
            </a:extLst>
          </p:cNvPr>
          <p:cNvSpPr/>
          <p:nvPr/>
        </p:nvSpPr>
        <p:spPr>
          <a:xfrm>
            <a:off x="3811652" y="1222408"/>
            <a:ext cx="827725" cy="19235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E2625-6BD6-4AB4-B861-F2F50E9D44EF}"/>
              </a:ext>
            </a:extLst>
          </p:cNvPr>
          <p:cNvSpPr txBox="1"/>
          <p:nvPr/>
        </p:nvSpPr>
        <p:spPr>
          <a:xfrm>
            <a:off x="4775945" y="1045433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3BD94-2B58-4BCC-AF3A-EE4559DF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30" y="2050179"/>
            <a:ext cx="4382028" cy="41035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8E25D0-43B5-4BE3-A36C-66CC615C38F3}"/>
              </a:ext>
            </a:extLst>
          </p:cNvPr>
          <p:cNvSpPr/>
          <p:nvPr/>
        </p:nvSpPr>
        <p:spPr>
          <a:xfrm>
            <a:off x="1559519" y="790608"/>
            <a:ext cx="2165814" cy="19235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B05C8-7911-410C-ACBE-44565E545DEC}"/>
              </a:ext>
            </a:extLst>
          </p:cNvPr>
          <p:cNvSpPr/>
          <p:nvPr/>
        </p:nvSpPr>
        <p:spPr>
          <a:xfrm>
            <a:off x="1559519" y="250714"/>
            <a:ext cx="379348" cy="19235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03C415-D440-4F1D-AFEC-DB07B296E9CF}"/>
              </a:ext>
            </a:extLst>
          </p:cNvPr>
          <p:cNvSpPr/>
          <p:nvPr/>
        </p:nvSpPr>
        <p:spPr>
          <a:xfrm>
            <a:off x="5500621" y="3626318"/>
            <a:ext cx="2474979" cy="2090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1CED8C-E000-43AA-8F8B-5452C4754515}"/>
              </a:ext>
            </a:extLst>
          </p:cNvPr>
          <p:cNvSpPr txBox="1"/>
          <p:nvPr/>
        </p:nvSpPr>
        <p:spPr>
          <a:xfrm>
            <a:off x="5223890" y="32443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CB90E0-2ACA-40EB-ABBE-5DDA54F3FA04}"/>
              </a:ext>
            </a:extLst>
          </p:cNvPr>
          <p:cNvSpPr/>
          <p:nvPr/>
        </p:nvSpPr>
        <p:spPr>
          <a:xfrm>
            <a:off x="8204200" y="5793523"/>
            <a:ext cx="643510" cy="28554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E893E6-03D8-4F4F-96D2-5029C20179EE}"/>
              </a:ext>
            </a:extLst>
          </p:cNvPr>
          <p:cNvSpPr txBox="1"/>
          <p:nvPr/>
        </p:nvSpPr>
        <p:spPr>
          <a:xfrm>
            <a:off x="7837234" y="570973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31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648CAD-CE81-46B5-A783-E4188861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A45CB2-4003-4DA6-B64C-9908FD0E8206}"/>
              </a:ext>
            </a:extLst>
          </p:cNvPr>
          <p:cNvSpPr txBox="1"/>
          <p:nvPr/>
        </p:nvSpPr>
        <p:spPr>
          <a:xfrm>
            <a:off x="3364897" y="40687"/>
            <a:ext cx="468559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匯出</a:t>
            </a:r>
            <a:endParaRPr lang="en-US" altLang="zh-TW" dirty="0"/>
          </a:p>
          <a:p>
            <a:r>
              <a:rPr lang="zh-TW" altLang="en-US" dirty="0"/>
              <a:t>打規劃好的檔名</a:t>
            </a:r>
            <a:endParaRPr lang="en-US" altLang="zh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81E942-D140-4C98-8A9C-85616ADDBFD1}"/>
              </a:ext>
            </a:extLst>
          </p:cNvPr>
          <p:cNvSpPr/>
          <p:nvPr/>
        </p:nvSpPr>
        <p:spPr>
          <a:xfrm>
            <a:off x="358775" y="2752627"/>
            <a:ext cx="2205316" cy="20738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DB036-7533-469C-8687-9A32341AF4EA}"/>
              </a:ext>
            </a:extLst>
          </p:cNvPr>
          <p:cNvSpPr txBox="1"/>
          <p:nvPr/>
        </p:nvSpPr>
        <p:spPr>
          <a:xfrm>
            <a:off x="1323067" y="238329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E8407-A5E2-4C02-B794-551C8392868A}"/>
              </a:ext>
            </a:extLst>
          </p:cNvPr>
          <p:cNvSpPr/>
          <p:nvPr/>
        </p:nvSpPr>
        <p:spPr>
          <a:xfrm>
            <a:off x="358775" y="226924"/>
            <a:ext cx="253967" cy="20738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AF75E4-74C8-4E43-A4DD-CA3FD727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602" y="1670797"/>
            <a:ext cx="5034236" cy="448311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4205F-1D55-4CC9-A426-EA8332B55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350" y="1670797"/>
            <a:ext cx="3022997" cy="175820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962F7B-FD92-4593-8215-D07B55B20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350" y="3687544"/>
            <a:ext cx="3752850" cy="26289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136F0B-4411-4104-8B91-F820C2010B14}"/>
              </a:ext>
            </a:extLst>
          </p:cNvPr>
          <p:cNvSpPr txBox="1"/>
          <p:nvPr/>
        </p:nvSpPr>
        <p:spPr>
          <a:xfrm>
            <a:off x="3985288" y="157575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36089B-4F48-4576-B24A-BE129D0E2DDE}"/>
              </a:ext>
            </a:extLst>
          </p:cNvPr>
          <p:cNvSpPr/>
          <p:nvPr/>
        </p:nvSpPr>
        <p:spPr>
          <a:xfrm>
            <a:off x="3364897" y="1945087"/>
            <a:ext cx="1755743" cy="21097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B4EB60-9966-4271-89C4-76C7324A464B}"/>
              </a:ext>
            </a:extLst>
          </p:cNvPr>
          <p:cNvSpPr txBox="1"/>
          <p:nvPr/>
        </p:nvSpPr>
        <p:spPr>
          <a:xfrm>
            <a:off x="9212482" y="290424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69C159-8187-43CF-820F-96691319D732}"/>
              </a:ext>
            </a:extLst>
          </p:cNvPr>
          <p:cNvSpPr txBox="1"/>
          <p:nvPr/>
        </p:nvSpPr>
        <p:spPr>
          <a:xfrm>
            <a:off x="10000423" y="4514361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F17693-4885-449F-AF21-34DA8C992C61}"/>
              </a:ext>
            </a:extLst>
          </p:cNvPr>
          <p:cNvSpPr/>
          <p:nvPr/>
        </p:nvSpPr>
        <p:spPr>
          <a:xfrm>
            <a:off x="9507398" y="3081610"/>
            <a:ext cx="597570" cy="2182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82E8BC-A686-4724-B761-AFA6929E6A75}"/>
              </a:ext>
            </a:extLst>
          </p:cNvPr>
          <p:cNvSpPr/>
          <p:nvPr/>
        </p:nvSpPr>
        <p:spPr>
          <a:xfrm>
            <a:off x="8050490" y="4892855"/>
            <a:ext cx="3328710" cy="2493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3E3A2C-3B68-4B20-8FA6-E78EE9C63A4C}"/>
              </a:ext>
            </a:extLst>
          </p:cNvPr>
          <p:cNvSpPr/>
          <p:nvPr/>
        </p:nvSpPr>
        <p:spPr>
          <a:xfrm>
            <a:off x="9794448" y="5863472"/>
            <a:ext cx="832177" cy="32963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F53ED3-BECA-4FBC-A1F8-8F6F6978C19B}"/>
              </a:ext>
            </a:extLst>
          </p:cNvPr>
          <p:cNvSpPr txBox="1"/>
          <p:nvPr/>
        </p:nvSpPr>
        <p:spPr>
          <a:xfrm>
            <a:off x="10044665" y="5480693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5658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EB884-D5EE-4428-AC2E-6D8B2059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318" y="430731"/>
            <a:ext cx="6454365" cy="430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C58D9-247F-41CF-9D11-4AB3D80DC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b="23828"/>
          <a:stretch/>
        </p:blipFill>
        <p:spPr>
          <a:xfrm>
            <a:off x="1762125" y="5305926"/>
            <a:ext cx="8667750" cy="1316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D2226-3F5E-45F6-9502-FD707E0CF535}"/>
              </a:ext>
            </a:extLst>
          </p:cNvPr>
          <p:cNvSpPr txBox="1"/>
          <p:nvPr/>
        </p:nvSpPr>
        <p:spPr>
          <a:xfrm>
            <a:off x="2206585" y="405599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CB9988-B338-4DC1-935D-184D0BFDDA14}"/>
              </a:ext>
            </a:extLst>
          </p:cNvPr>
          <p:cNvSpPr/>
          <p:nvPr/>
        </p:nvSpPr>
        <p:spPr>
          <a:xfrm>
            <a:off x="2483317" y="4265517"/>
            <a:ext cx="1793407" cy="2182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0D5AE-C6F0-4C14-96EF-3812526F7B1D}"/>
              </a:ext>
            </a:extLst>
          </p:cNvPr>
          <p:cNvSpPr txBox="1"/>
          <p:nvPr/>
        </p:nvSpPr>
        <p:spPr>
          <a:xfrm>
            <a:off x="3364897" y="40687"/>
            <a:ext cx="468559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確認檔案資訊</a:t>
            </a:r>
            <a:endParaRPr lang="en-US" altLang="zh-TW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28B04-8846-44A3-9D80-9B70BAB99D1D}"/>
              </a:ext>
            </a:extLst>
          </p:cNvPr>
          <p:cNvSpPr txBox="1"/>
          <p:nvPr/>
        </p:nvSpPr>
        <p:spPr>
          <a:xfrm>
            <a:off x="6202851" y="548283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DF92F3-A829-47C3-BD09-A5B3D25A3F1F}"/>
              </a:ext>
            </a:extLst>
          </p:cNvPr>
          <p:cNvSpPr/>
          <p:nvPr/>
        </p:nvSpPr>
        <p:spPr>
          <a:xfrm>
            <a:off x="4913250" y="5867857"/>
            <a:ext cx="4601590" cy="2182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23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B82DA-CBE9-4792-850E-28E51CBD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56809-DE77-4EDB-8732-0FB2F2BFFF08}"/>
              </a:ext>
            </a:extLst>
          </p:cNvPr>
          <p:cNvSpPr txBox="1"/>
          <p:nvPr/>
        </p:nvSpPr>
        <p:spPr>
          <a:xfrm>
            <a:off x="3364898" y="40687"/>
            <a:ext cx="5596222" cy="230832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依照字體大小或美工設計調整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邊界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Ex.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限制在螢幕顯示邊界內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Menu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中最長的字串，定義顯示字型和寬度極限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業務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字體大小</a:t>
            </a:r>
            <a:b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</a:b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   翻譯方法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04FA31-8AAD-4655-A672-6A299F4DD20C}"/>
              </a:ext>
            </a:extLst>
          </p:cNvPr>
          <p:cNvCxnSpPr/>
          <p:nvPr/>
        </p:nvCxnSpPr>
        <p:spPr>
          <a:xfrm>
            <a:off x="3912870" y="3405928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CED174-3FCE-4547-9B98-B50F1953C60C}"/>
              </a:ext>
            </a:extLst>
          </p:cNvPr>
          <p:cNvCxnSpPr/>
          <p:nvPr/>
        </p:nvCxnSpPr>
        <p:spPr>
          <a:xfrm>
            <a:off x="3912870" y="2878344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EB203-AC9B-44AB-BB61-4C32593AE168}"/>
              </a:ext>
            </a:extLst>
          </p:cNvPr>
          <p:cNvCxnSpPr/>
          <p:nvPr/>
        </p:nvCxnSpPr>
        <p:spPr>
          <a:xfrm>
            <a:off x="4622800" y="2468033"/>
            <a:ext cx="0" cy="1261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D0D6D8-EB01-4229-9291-EF1D9CCE0691}"/>
              </a:ext>
            </a:extLst>
          </p:cNvPr>
          <p:cNvCxnSpPr/>
          <p:nvPr/>
        </p:nvCxnSpPr>
        <p:spPr>
          <a:xfrm>
            <a:off x="7379230" y="2468033"/>
            <a:ext cx="0" cy="1261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067C4A-5F45-4AC0-AE3D-6A42EA10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8" y="3831010"/>
            <a:ext cx="3023586" cy="303131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DD619B-DDEA-4BEF-96D3-66D282C813BC}"/>
              </a:ext>
            </a:extLst>
          </p:cNvPr>
          <p:cNvSpPr txBox="1"/>
          <p:nvPr/>
        </p:nvSpPr>
        <p:spPr>
          <a:xfrm>
            <a:off x="529389" y="4495644"/>
            <a:ext cx="260327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確認實際圖層大小限制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37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F66E8-4E1F-40F9-99AF-2BDE004C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FB671-4F9D-45AE-B105-5167A0E3D1B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利用定位框表示定位和圖片邊界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75FC6-B670-429A-9DFE-CA826392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30D04-5E2E-4226-879B-51ABF1AD8429}"/>
              </a:ext>
            </a:extLst>
          </p:cNvPr>
          <p:cNvSpPr txBox="1"/>
          <p:nvPr/>
        </p:nvSpPr>
        <p:spPr>
          <a:xfrm>
            <a:off x="3364898" y="40687"/>
            <a:ext cx="16008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確認顏色管理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不要勾選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6836EC-A861-49B0-B14F-E9D93777AEA5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A29B8-A444-472A-8D9E-C66D5D96FFF6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93E3A-360C-4794-AAAC-8BA92D99F9F7}"/>
              </a:ext>
            </a:extLst>
          </p:cNvPr>
          <p:cNvSpPr/>
          <p:nvPr/>
        </p:nvSpPr>
        <p:spPr>
          <a:xfrm>
            <a:off x="1535814" y="1196909"/>
            <a:ext cx="21514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D4E24-97D7-4907-B6A4-CDBA283D7417}"/>
              </a:ext>
            </a:extLst>
          </p:cNvPr>
          <p:cNvSpPr/>
          <p:nvPr/>
        </p:nvSpPr>
        <p:spPr>
          <a:xfrm>
            <a:off x="3778251" y="1196909"/>
            <a:ext cx="1714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29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2FB671-4F9D-45AE-B105-5167A0E3D1B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輸出圖片資訊</a:t>
            </a:r>
            <a:endParaRPr lang="en-US" altLang="zh-TW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CA1301-CDF5-4B8A-BC84-4B4F3C02DE7C}"/>
              </a:ext>
            </a:extLst>
          </p:cNvPr>
          <p:cNvGrpSpPr/>
          <p:nvPr/>
        </p:nvGrpSpPr>
        <p:grpSpPr>
          <a:xfrm>
            <a:off x="358775" y="410019"/>
            <a:ext cx="7309650" cy="4368800"/>
            <a:chOff x="358775" y="0"/>
            <a:chExt cx="1147445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42F66E8-4E1F-40F9-99AF-2BDE004C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5" y="0"/>
              <a:ext cx="11474450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E82DCE-2C6A-486D-BF82-0306F0551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8950" y="308336"/>
              <a:ext cx="3724275" cy="37338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F4266D-F659-4E08-A525-D9B1FDC44C3E}"/>
              </a:ext>
            </a:extLst>
          </p:cNvPr>
          <p:cNvSpPr txBox="1"/>
          <p:nvPr/>
        </p:nvSpPr>
        <p:spPr>
          <a:xfrm>
            <a:off x="8496300" y="1397000"/>
            <a:ext cx="2372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Width: </a:t>
            </a:r>
            <a:r>
              <a:rPr lang="en-US" dirty="0">
                <a:solidFill>
                  <a:srgbClr val="FF0000"/>
                </a:solidFill>
              </a:rPr>
              <a:t>132</a:t>
            </a:r>
          </a:p>
          <a:p>
            <a:r>
              <a:rPr lang="en-US" dirty="0"/>
              <a:t>Height: </a:t>
            </a:r>
            <a:r>
              <a:rPr lang="en-US" dirty="0">
                <a:solidFill>
                  <a:srgbClr val="FF0000"/>
                </a:solidFill>
              </a:rPr>
              <a:t>27</a:t>
            </a:r>
          </a:p>
          <a:p>
            <a:r>
              <a:rPr lang="en-US" dirty="0"/>
              <a:t>Align:</a:t>
            </a:r>
          </a:p>
          <a:p>
            <a:r>
              <a:rPr lang="en-US" dirty="0"/>
              <a:t>    X:</a:t>
            </a:r>
          </a:p>
          <a:p>
            <a:r>
              <a:rPr lang="en-US" dirty="0"/>
              <a:t>    Y:</a:t>
            </a:r>
          </a:p>
          <a:p>
            <a:r>
              <a:rPr lang="en-US" dirty="0"/>
              <a:t>    </a:t>
            </a:r>
            <a:r>
              <a:rPr lang="en-US" dirty="0" err="1"/>
              <a:t>Align_Type</a:t>
            </a:r>
            <a:r>
              <a:rPr lang="en-US" dirty="0"/>
              <a:t>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4F79B9-5C27-4D76-8E30-D2E80B0E56CF}"/>
              </a:ext>
            </a:extLst>
          </p:cNvPr>
          <p:cNvSpPr/>
          <p:nvPr/>
        </p:nvSpPr>
        <p:spPr>
          <a:xfrm>
            <a:off x="5295925" y="1234440"/>
            <a:ext cx="1658596" cy="614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08CB69-F6B0-4EE4-AD82-85E183C3EE41}"/>
              </a:ext>
            </a:extLst>
          </p:cNvPr>
          <p:cNvCxnSpPr>
            <a:cxnSpLocks/>
          </p:cNvCxnSpPr>
          <p:nvPr/>
        </p:nvCxnSpPr>
        <p:spPr>
          <a:xfrm>
            <a:off x="6710680" y="1508760"/>
            <a:ext cx="1785620" cy="7450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45766E-00DE-4060-9CD4-A5210F70CE3C}"/>
              </a:ext>
            </a:extLst>
          </p:cNvPr>
          <p:cNvCxnSpPr>
            <a:cxnSpLocks/>
          </p:cNvCxnSpPr>
          <p:nvPr/>
        </p:nvCxnSpPr>
        <p:spPr>
          <a:xfrm>
            <a:off x="6710680" y="1735667"/>
            <a:ext cx="1785620" cy="11345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297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58975B-35A5-465B-B832-6563E55352F2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輸出圖片資訊</a:t>
            </a:r>
            <a:endParaRPr lang="en-US" altLang="zh-TW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FEC304-F487-4D46-9C80-D27F68A10CEA}"/>
              </a:ext>
            </a:extLst>
          </p:cNvPr>
          <p:cNvGrpSpPr/>
          <p:nvPr/>
        </p:nvGrpSpPr>
        <p:grpSpPr>
          <a:xfrm>
            <a:off x="0" y="623265"/>
            <a:ext cx="8860825" cy="5611469"/>
            <a:chOff x="358775" y="0"/>
            <a:chExt cx="11474450" cy="72666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74C5EC-EF38-4BEB-9B27-63E60ECC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5" y="0"/>
              <a:ext cx="11474450" cy="68580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F902DD-857C-4BC0-860C-DE32EEE22786}"/>
                </a:ext>
              </a:extLst>
            </p:cNvPr>
            <p:cNvSpPr/>
            <p:nvPr/>
          </p:nvSpPr>
          <p:spPr>
            <a:xfrm>
              <a:off x="5064760" y="665480"/>
              <a:ext cx="410854" cy="42672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28ACAFE-3058-48E8-9814-69BB954F201A}"/>
                </a:ext>
              </a:extLst>
            </p:cNvPr>
            <p:cNvSpPr/>
            <p:nvPr/>
          </p:nvSpPr>
          <p:spPr>
            <a:xfrm>
              <a:off x="1437012" y="3495092"/>
              <a:ext cx="410854" cy="42672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B12046-0DA0-401A-9AD0-6B2395F7D029}"/>
                </a:ext>
              </a:extLst>
            </p:cNvPr>
            <p:cNvSpPr/>
            <p:nvPr/>
          </p:nvSpPr>
          <p:spPr>
            <a:xfrm>
              <a:off x="1714172" y="6626538"/>
              <a:ext cx="472523" cy="1915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5D369B-0A62-418B-9754-BAEC9794D960}"/>
                </a:ext>
              </a:extLst>
            </p:cNvPr>
            <p:cNvSpPr txBox="1"/>
            <p:nvPr/>
          </p:nvSpPr>
          <p:spPr>
            <a:xfrm>
              <a:off x="5460303" y="1027266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73CF62-6E9C-4D65-8D6E-EFB9AD37D259}"/>
                </a:ext>
              </a:extLst>
            </p:cNvPr>
            <p:cNvSpPr/>
            <p:nvPr/>
          </p:nvSpPr>
          <p:spPr>
            <a:xfrm>
              <a:off x="5213049" y="3612662"/>
              <a:ext cx="547671" cy="5783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F683DE-1A06-44B8-9446-5BAB844D74C1}"/>
                </a:ext>
              </a:extLst>
            </p:cNvPr>
            <p:cNvSpPr txBox="1"/>
            <p:nvPr/>
          </p:nvSpPr>
          <p:spPr>
            <a:xfrm>
              <a:off x="1909964" y="3310426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92A2DC-5E1C-48E2-A136-39B8FB98DA19}"/>
                </a:ext>
              </a:extLst>
            </p:cNvPr>
            <p:cNvSpPr txBox="1"/>
            <p:nvPr/>
          </p:nvSpPr>
          <p:spPr>
            <a:xfrm>
              <a:off x="1365708" y="6441872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EC3ECC-B5A4-4ABB-8EB9-8E2B19B9D5A5}"/>
                </a:ext>
              </a:extLst>
            </p:cNvPr>
            <p:cNvSpPr txBox="1"/>
            <p:nvPr/>
          </p:nvSpPr>
          <p:spPr>
            <a:xfrm>
              <a:off x="2348562" y="6429676"/>
              <a:ext cx="3624992" cy="836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座標數值會四捨五入，所以要看格線尺規比較準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1AE1C60-3D42-4E26-95D4-31F9A082FA2D}"/>
                </a:ext>
              </a:extLst>
            </p:cNvPr>
            <p:cNvCxnSpPr>
              <a:cxnSpLocks/>
              <a:stCxn id="12" idx="0"/>
              <a:endCxn id="5" idx="4"/>
            </p:cNvCxnSpPr>
            <p:nvPr/>
          </p:nvCxnSpPr>
          <p:spPr>
            <a:xfrm flipV="1">
              <a:off x="4161059" y="1092200"/>
              <a:ext cx="1109129" cy="53374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0B9C81D-3811-4E05-87BB-195B9C90672B}"/>
                </a:ext>
              </a:extLst>
            </p:cNvPr>
            <p:cNvCxnSpPr>
              <a:cxnSpLocks/>
              <a:stCxn id="12" idx="0"/>
              <a:endCxn id="6" idx="5"/>
            </p:cNvCxnSpPr>
            <p:nvPr/>
          </p:nvCxnSpPr>
          <p:spPr>
            <a:xfrm flipH="1" flipV="1">
              <a:off x="1787699" y="3859321"/>
              <a:ext cx="2373360" cy="257035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62F411-A98E-4A39-B0F5-1FCD197D7636}"/>
                </a:ext>
              </a:extLst>
            </p:cNvPr>
            <p:cNvCxnSpPr/>
            <p:nvPr/>
          </p:nvCxnSpPr>
          <p:spPr>
            <a:xfrm>
              <a:off x="1573885" y="3612662"/>
              <a:ext cx="3624998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36434D-2070-4C5B-843A-DF0A9FCA4BEC}"/>
                </a:ext>
              </a:extLst>
            </p:cNvPr>
            <p:cNvCxnSpPr/>
            <p:nvPr/>
          </p:nvCxnSpPr>
          <p:spPr>
            <a:xfrm>
              <a:off x="1573885" y="4196861"/>
              <a:ext cx="3624998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BC46AE2-B661-46C3-AD84-0E4A6BE09852}"/>
                </a:ext>
              </a:extLst>
            </p:cNvPr>
            <p:cNvCxnSpPr/>
            <p:nvPr/>
          </p:nvCxnSpPr>
          <p:spPr>
            <a:xfrm>
              <a:off x="5198883" y="873760"/>
              <a:ext cx="0" cy="2738902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89BA364-9E2A-4CFD-B272-073C14ED6B32}"/>
                </a:ext>
              </a:extLst>
            </p:cNvPr>
            <p:cNvCxnSpPr/>
            <p:nvPr/>
          </p:nvCxnSpPr>
          <p:spPr>
            <a:xfrm>
              <a:off x="5760720" y="873760"/>
              <a:ext cx="0" cy="2738902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5DC02E-0BC6-44CB-9958-BAF313D454FC}"/>
              </a:ext>
            </a:extLst>
          </p:cNvPr>
          <p:cNvSpPr txBox="1"/>
          <p:nvPr/>
        </p:nvSpPr>
        <p:spPr>
          <a:xfrm>
            <a:off x="9080990" y="1591346"/>
            <a:ext cx="2372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Width: </a:t>
            </a:r>
            <a:r>
              <a:rPr lang="en-US" dirty="0">
                <a:solidFill>
                  <a:srgbClr val="FF0000"/>
                </a:solidFill>
              </a:rPr>
              <a:t>132</a:t>
            </a:r>
          </a:p>
          <a:p>
            <a:r>
              <a:rPr lang="en-US" dirty="0"/>
              <a:t>Height: </a:t>
            </a:r>
            <a:r>
              <a:rPr lang="en-US" dirty="0">
                <a:solidFill>
                  <a:srgbClr val="FF0000"/>
                </a:solidFill>
              </a:rPr>
              <a:t>27</a:t>
            </a:r>
          </a:p>
          <a:p>
            <a:r>
              <a:rPr lang="en-US" dirty="0"/>
              <a:t>Align:</a:t>
            </a:r>
          </a:p>
          <a:p>
            <a:r>
              <a:rPr lang="en-US" dirty="0"/>
              <a:t>    X: </a:t>
            </a:r>
            <a:r>
              <a:rPr lang="en-US" dirty="0">
                <a:solidFill>
                  <a:srgbClr val="FF0000"/>
                </a:solidFill>
              </a:rPr>
              <a:t>119</a:t>
            </a:r>
          </a:p>
          <a:p>
            <a:r>
              <a:rPr lang="en-US" dirty="0"/>
              <a:t>    Y:  </a:t>
            </a:r>
            <a:r>
              <a:rPr lang="en-US" dirty="0">
                <a:solidFill>
                  <a:srgbClr val="FF0000"/>
                </a:solidFill>
              </a:rPr>
              <a:t>60</a:t>
            </a:r>
          </a:p>
          <a:p>
            <a:r>
              <a:rPr lang="en-US" dirty="0"/>
              <a:t>    </a:t>
            </a:r>
            <a:r>
              <a:rPr lang="en-US" dirty="0" err="1"/>
              <a:t>Align_Type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Mid-Mid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5ADA01-11E7-4E89-9E78-CEF4B790A3A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951337" y="1301925"/>
            <a:ext cx="5381199" cy="129707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BEFE3A-0279-4C0C-BA7E-BDFF5A2DF110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1149910" y="2914571"/>
            <a:ext cx="8182626" cy="5724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72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06C33-50AD-4449-93D2-9592FB81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7D0EC-7736-4009-93C6-A71B015C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62" y="1562100"/>
            <a:ext cx="3724275" cy="37338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189A3-0C3A-42CE-AA02-3A04D4CA15D6}"/>
              </a:ext>
            </a:extLst>
          </p:cNvPr>
          <p:cNvSpPr txBox="1"/>
          <p:nvPr/>
        </p:nvSpPr>
        <p:spPr>
          <a:xfrm>
            <a:off x="3364897" y="40687"/>
            <a:ext cx="2314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調整或確認</a:t>
            </a:r>
            <a:r>
              <a:rPr lang="en-US" altLang="zh-TW" dirty="0"/>
              <a:t>layer</a:t>
            </a:r>
            <a:r>
              <a:rPr lang="zh-TW" altLang="en-US" dirty="0"/>
              <a:t>尺寸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2EF5D-0B88-45A4-A4CB-6C585962B822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B633B-8077-4290-91A9-5B8F057D5D49}"/>
              </a:ext>
            </a:extLst>
          </p:cNvPr>
          <p:cNvSpPr/>
          <p:nvPr/>
        </p:nvSpPr>
        <p:spPr>
          <a:xfrm>
            <a:off x="1954913" y="3153166"/>
            <a:ext cx="224455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B4223-1CCF-4D9B-B864-3B40818EE052}"/>
              </a:ext>
            </a:extLst>
          </p:cNvPr>
          <p:cNvSpPr/>
          <p:nvPr/>
        </p:nvSpPr>
        <p:spPr>
          <a:xfrm>
            <a:off x="1954913" y="225353"/>
            <a:ext cx="3099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65EE4-9FAE-47CA-8F53-ECCA5278FD16}"/>
              </a:ext>
            </a:extLst>
          </p:cNvPr>
          <p:cNvSpPr/>
          <p:nvPr/>
        </p:nvSpPr>
        <p:spPr>
          <a:xfrm>
            <a:off x="4556626" y="2824798"/>
            <a:ext cx="3390169" cy="6042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47CA92-853B-4275-A57A-7A205874650F}"/>
              </a:ext>
            </a:extLst>
          </p:cNvPr>
          <p:cNvSpPr/>
          <p:nvPr/>
        </p:nvSpPr>
        <p:spPr>
          <a:xfrm>
            <a:off x="5803901" y="3462499"/>
            <a:ext cx="1289050" cy="4872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A4F16-43C3-46AA-809E-C1A8DD9141D3}"/>
              </a:ext>
            </a:extLst>
          </p:cNvPr>
          <p:cNvSpPr txBox="1"/>
          <p:nvPr/>
        </p:nvSpPr>
        <p:spPr>
          <a:xfrm>
            <a:off x="1658572" y="312689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AD635-83E5-4C73-80A6-EF9FF5623B22}"/>
              </a:ext>
            </a:extLst>
          </p:cNvPr>
          <p:cNvSpPr txBox="1"/>
          <p:nvPr/>
        </p:nvSpPr>
        <p:spPr>
          <a:xfrm>
            <a:off x="5540538" y="24387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4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5436B-16E6-4223-9348-91AD2F13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8E3C9-9BB0-4D1A-9DD0-E57BF15B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364" y="304800"/>
            <a:ext cx="4591050" cy="62484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0A072E-E743-468C-964A-662698A7EC79}"/>
              </a:ext>
            </a:extLst>
          </p:cNvPr>
          <p:cNvSpPr txBox="1"/>
          <p:nvPr/>
        </p:nvSpPr>
        <p:spPr>
          <a:xfrm>
            <a:off x="3364898" y="40687"/>
            <a:ext cx="1226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設定格線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1A43AF-0B19-449C-A4AB-559D0EEBE6E1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317F-8433-49E3-969E-7FBC58BFFE2B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5A0D9-1F1D-47BF-A220-18075DE23A15}"/>
              </a:ext>
            </a:extLst>
          </p:cNvPr>
          <p:cNvSpPr/>
          <p:nvPr/>
        </p:nvSpPr>
        <p:spPr>
          <a:xfrm>
            <a:off x="1535813" y="4741388"/>
            <a:ext cx="224243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1A066-ECA3-4751-BE81-6D19E83A2B46}"/>
              </a:ext>
            </a:extLst>
          </p:cNvPr>
          <p:cNvSpPr/>
          <p:nvPr/>
        </p:nvSpPr>
        <p:spPr>
          <a:xfrm>
            <a:off x="4742498" y="3289031"/>
            <a:ext cx="3128883" cy="274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CCA67B-7C94-4245-B53D-B2E7573BAC02}"/>
              </a:ext>
            </a:extLst>
          </p:cNvPr>
          <p:cNvSpPr/>
          <p:nvPr/>
        </p:nvSpPr>
        <p:spPr>
          <a:xfrm>
            <a:off x="7173798" y="6137497"/>
            <a:ext cx="831130" cy="274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F4364-702B-44AE-821B-85B12599B2AD}"/>
              </a:ext>
            </a:extLst>
          </p:cNvPr>
          <p:cNvSpPr txBox="1"/>
          <p:nvPr/>
        </p:nvSpPr>
        <p:spPr>
          <a:xfrm>
            <a:off x="1269822" y="459543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3B280-B748-4D4F-B6F7-E4B6B1E17D0D}"/>
              </a:ext>
            </a:extLst>
          </p:cNvPr>
          <p:cNvSpPr txBox="1"/>
          <p:nvPr/>
        </p:nvSpPr>
        <p:spPr>
          <a:xfrm>
            <a:off x="4452684" y="319399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F9DCC-3471-4BEB-A8AD-71608F8768C1}"/>
              </a:ext>
            </a:extLst>
          </p:cNvPr>
          <p:cNvSpPr txBox="1"/>
          <p:nvPr/>
        </p:nvSpPr>
        <p:spPr>
          <a:xfrm>
            <a:off x="6903653" y="569367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2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D832D-B34D-4B26-8C49-24AC662F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0ECD9-F8EE-49F3-BC38-C04A53A47DA3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設定對齊格線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84FAC-DD9A-4AA9-9589-E2C74B5B53C7}"/>
              </a:ext>
            </a:extLst>
          </p:cNvPr>
          <p:cNvSpPr/>
          <p:nvPr/>
        </p:nvSpPr>
        <p:spPr>
          <a:xfrm>
            <a:off x="120587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75590-4A48-48B1-A01C-2C2D9F5C81AA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98B9D-CDD3-495E-A093-DDCC56035DE9}"/>
              </a:ext>
            </a:extLst>
          </p:cNvPr>
          <p:cNvSpPr/>
          <p:nvPr/>
        </p:nvSpPr>
        <p:spPr>
          <a:xfrm>
            <a:off x="1238885" y="4616548"/>
            <a:ext cx="16764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7F2F0-3C62-4BA1-9410-189ACF9D9167}"/>
              </a:ext>
            </a:extLst>
          </p:cNvPr>
          <p:cNvSpPr/>
          <p:nvPr/>
        </p:nvSpPr>
        <p:spPr>
          <a:xfrm>
            <a:off x="1415868" y="4616646"/>
            <a:ext cx="2171882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7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923</Words>
  <Application>Microsoft Office PowerPoint</Application>
  <PresentationFormat>Widescreen</PresentationFormat>
  <Paragraphs>212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GIMP圖片編輯及輸出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Chang</dc:creator>
  <cp:lastModifiedBy>Joe Chang</cp:lastModifiedBy>
  <cp:revision>290</cp:revision>
  <dcterms:created xsi:type="dcterms:W3CDTF">2022-02-10T07:35:24Z</dcterms:created>
  <dcterms:modified xsi:type="dcterms:W3CDTF">2022-02-14T10:12:26Z</dcterms:modified>
</cp:coreProperties>
</file>